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0" r:id="rId3"/>
    <p:sldId id="263" r:id="rId4"/>
    <p:sldId id="275" r:id="rId5"/>
    <p:sldId id="276" r:id="rId6"/>
    <p:sldId id="277" r:id="rId7"/>
    <p:sldId id="279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microsoft.com/office/2007/relationships/media" Target="../media/media2.mp4"/><Relationship Id="rId4" Type="http://schemas.openxmlformats.org/officeDocument/2006/relationships/video" Target="../media/media2.mp4"/><Relationship Id="rId3" Type="http://schemas.openxmlformats.org/officeDocument/2006/relationships/image" Target="../media/image1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117600" y="623570"/>
            <a:ext cx="995997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uFillTx/>
              </a:rPr>
              <a:t>基于</a:t>
            </a:r>
            <a:r>
              <a:rPr lang="en-US" altLang="zh-CN" sz="5400" b="1" dirty="0">
                <a:solidFill>
                  <a:srgbClr val="FFFF00"/>
                </a:solidFill>
                <a:uFillTx/>
              </a:rPr>
              <a:t>S</a:t>
            </a:r>
            <a:r>
              <a:rPr lang="zh-CN" altLang="en-US" sz="5400" b="1" dirty="0">
                <a:solidFill>
                  <a:srgbClr val="FFFF00"/>
                </a:solidFill>
                <a:uFillTx/>
              </a:rPr>
              <a:t>pringboot</a:t>
            </a:r>
            <a:r>
              <a:rPr lang="zh-CN" altLang="en-US" sz="2400" dirty="0">
                <a:solidFill>
                  <a:schemeClr val="bg1"/>
                </a:solidFill>
                <a:uFillTx/>
              </a:rPr>
              <a:t>和</a:t>
            </a:r>
            <a:r>
              <a:rPr lang="en-US" altLang="zh-CN" sz="5400" b="1" dirty="0">
                <a:solidFill>
                  <a:srgbClr val="FFFF00"/>
                </a:solidFill>
                <a:uFillTx/>
              </a:rPr>
              <a:t>V</a:t>
            </a:r>
            <a:r>
              <a:rPr lang="zh-CN" altLang="en-US" sz="5400" b="1" dirty="0">
                <a:solidFill>
                  <a:srgbClr val="FFFF00"/>
                </a:solidFill>
                <a:uFillTx/>
              </a:rPr>
              <a:t>ue.js</a:t>
            </a:r>
            <a:r>
              <a:rPr lang="zh-CN" altLang="en-US" sz="2400" dirty="0">
                <a:solidFill>
                  <a:schemeClr val="bg1"/>
                </a:solidFill>
              </a:rPr>
              <a:t>的在线</a:t>
            </a:r>
            <a:r>
              <a:rPr lang="zh-CN" altLang="en-US" sz="2400" dirty="0">
                <a:solidFill>
                  <a:schemeClr val="bg1"/>
                </a:solidFill>
                <a:uFillTx/>
              </a:rPr>
              <a:t>教育系统的设计与实现</a:t>
            </a:r>
            <a:endParaRPr lang="zh-CN" altLang="en-US" sz="2400" dirty="0">
              <a:solidFill>
                <a:schemeClr val="bg1"/>
              </a:solidFill>
              <a:uFillTx/>
            </a:endParaRP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-4762" y="6337935"/>
            <a:ext cx="1220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1491615" y="2880360"/>
            <a:ext cx="356552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uFillTx/>
              </a:rPr>
              <a:t>          </a:t>
            </a:r>
            <a:r>
              <a:rPr lang="zh-CN" altLang="en-US" sz="2800" dirty="0">
                <a:solidFill>
                  <a:schemeClr val="bg1"/>
                </a:solidFill>
                <a:uFillTx/>
                <a:sym typeface="+mn-ea"/>
              </a:rPr>
              <a:t>小组成员</a:t>
            </a:r>
            <a:endParaRPr lang="en-US" altLang="zh-CN" sz="2800" dirty="0">
              <a:solidFill>
                <a:schemeClr val="bg1"/>
              </a:solidFill>
              <a:uFillTx/>
            </a:endParaRPr>
          </a:p>
          <a:p>
            <a:r>
              <a:rPr lang="zh-CN" altLang="en-US" sz="2800" dirty="0">
                <a:solidFill>
                  <a:schemeClr val="bg1"/>
                </a:solidFill>
                <a:uFillTx/>
              </a:rPr>
              <a:t>戴家聪          </a:t>
            </a:r>
            <a:r>
              <a:rPr lang="en-US" altLang="zh-CN" sz="2800" dirty="0">
                <a:solidFill>
                  <a:schemeClr val="bg1"/>
                </a:solidFill>
                <a:uFillTx/>
              </a:rPr>
              <a:t>17052142</a:t>
            </a:r>
            <a:endParaRPr lang="zh-CN" altLang="en-US" sz="2800" dirty="0">
              <a:solidFill>
                <a:schemeClr val="bg1"/>
              </a:solidFill>
              <a:uFillTx/>
            </a:endParaRPr>
          </a:p>
          <a:p>
            <a:r>
              <a:rPr lang="zh-CN" altLang="en-US" sz="2800" dirty="0">
                <a:solidFill>
                  <a:schemeClr val="bg1"/>
                </a:solidFill>
                <a:uFillTx/>
              </a:rPr>
              <a:t>李旭泉          </a:t>
            </a:r>
            <a:r>
              <a:rPr lang="en-US" altLang="zh-CN" sz="2800" dirty="0">
                <a:solidFill>
                  <a:schemeClr val="bg1"/>
                </a:solidFill>
                <a:uFillTx/>
              </a:rPr>
              <a:t>17052068</a:t>
            </a:r>
            <a:endParaRPr lang="zh-CN" altLang="en-US" sz="2800" dirty="0">
              <a:solidFill>
                <a:schemeClr val="bg1"/>
              </a:solidFill>
              <a:uFillTx/>
            </a:endParaRPr>
          </a:p>
          <a:p>
            <a:r>
              <a:rPr lang="zh-CN" altLang="en-US" sz="2800" dirty="0">
                <a:solidFill>
                  <a:schemeClr val="bg1"/>
                </a:solidFill>
                <a:uFillTx/>
              </a:rPr>
              <a:t>黄泓彰          </a:t>
            </a:r>
            <a:r>
              <a:rPr lang="en-US" altLang="zh-CN" sz="2800" dirty="0">
                <a:solidFill>
                  <a:schemeClr val="bg1"/>
                </a:solidFill>
                <a:uFillTx/>
              </a:rPr>
              <a:t>17052075</a:t>
            </a:r>
            <a:endParaRPr lang="zh-CN" altLang="en-US" sz="2800" dirty="0">
              <a:solidFill>
                <a:schemeClr val="bg1"/>
              </a:solidFill>
              <a:uFillTx/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刘进炜</a:t>
            </a:r>
            <a:r>
              <a:rPr lang="en-US" altLang="zh-CN" sz="2800" dirty="0">
                <a:solidFill>
                  <a:schemeClr val="bg1"/>
                </a:solidFill>
                <a:uFillTx/>
              </a:rPr>
              <a:t>          17052105</a:t>
            </a:r>
            <a:endParaRPr lang="en-US" altLang="zh-CN" sz="2800" dirty="0">
              <a:solidFill>
                <a:schemeClr val="bg1"/>
              </a:solidFill>
              <a:uFillTx/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戴栋根</a:t>
            </a:r>
            <a:r>
              <a:rPr lang="en-US" altLang="zh-CN" sz="2800" dirty="0">
                <a:solidFill>
                  <a:schemeClr val="bg1"/>
                </a:solidFill>
                <a:uFillTx/>
              </a:rPr>
              <a:t>          </a:t>
            </a: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17052167</a:t>
            </a:r>
            <a:endParaRPr lang="en-US" altLang="zh-CN" sz="2800" dirty="0">
              <a:solidFill>
                <a:schemeClr val="bg1"/>
              </a:solidFill>
              <a:uFillTx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491615" y="6410960"/>
            <a:ext cx="6400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olidFill>
                  <a:schemeClr val="bg1"/>
                </a:solidFill>
                <a:uFillTx/>
              </a:rPr>
              <a:t>标题</a:t>
            </a:r>
            <a:endParaRPr lang="zh-CN" altLang="en-US">
              <a:solidFill>
                <a:schemeClr val="bg1"/>
              </a:solidFill>
              <a:uFillTx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972435" y="6410960"/>
            <a:ext cx="1325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项目技术点</a:t>
            </a:r>
            <a:endParaRPr lang="zh-CN" altLang="en-US">
              <a:solidFill>
                <a:schemeClr val="bg1">
                  <a:lumMod val="50000"/>
                </a:schemeClr>
              </a:solidFill>
              <a:uFillTx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142230" y="6410960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项目功能</a:t>
            </a:r>
            <a:endParaRPr lang="zh-CN" altLang="en-US">
              <a:solidFill>
                <a:schemeClr val="bg1">
                  <a:lumMod val="50000"/>
                </a:schemeClr>
              </a:solidFill>
              <a:uFillTx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119620" y="6410960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视频展示</a:t>
            </a:r>
            <a:endParaRPr lang="zh-CN" altLang="en-US">
              <a:solidFill>
                <a:schemeClr val="bg1">
                  <a:lumMod val="50000"/>
                </a:schemeClr>
              </a:solidFill>
              <a:uFillTx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093200" y="6410960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总结体会</a:t>
            </a:r>
            <a:endParaRPr lang="zh-CN" altLang="en-US">
              <a:solidFill>
                <a:schemeClr val="bg1"/>
              </a:solidFill>
              <a:uFillTx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2131378" y="6598285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4313873" y="6595110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V="1">
            <a:off x="6239193" y="6595110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V="1">
            <a:off x="8216583" y="6598285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H="1">
            <a:off x="5908675" y="1680845"/>
            <a:ext cx="635" cy="4644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6239510" y="2880360"/>
            <a:ext cx="619315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zh-CN" sz="2800" dirty="0">
                <a:solidFill>
                  <a:schemeClr val="bg1"/>
                </a:solidFill>
                <a:uFillTx/>
              </a:rPr>
              <a:t>                             </a:t>
            </a:r>
            <a:r>
              <a:rPr lang="zh-CN" altLang="en-US" sz="2800" dirty="0">
                <a:solidFill>
                  <a:schemeClr val="bg1"/>
                </a:solidFill>
                <a:uFillTx/>
              </a:rPr>
              <a:t>分工</a:t>
            </a:r>
            <a:endParaRPr lang="zh-CN" altLang="en-US" sz="2800" dirty="0">
              <a:solidFill>
                <a:schemeClr val="bg1"/>
              </a:solidFill>
              <a:uFillTx/>
            </a:endParaRPr>
          </a:p>
          <a:p>
            <a:pPr algn="l">
              <a:buClrTx/>
              <a:buSzTx/>
              <a:buFontTx/>
            </a:pPr>
            <a:r>
              <a:rPr lang="en-US" altLang="zh-CN" sz="2800" dirty="0">
                <a:solidFill>
                  <a:schemeClr val="bg1"/>
                </a:solidFill>
                <a:uFillTx/>
              </a:rPr>
              <a:t>(</a:t>
            </a:r>
            <a:r>
              <a:rPr lang="zh-CN" altLang="en-US" sz="2800" dirty="0">
                <a:solidFill>
                  <a:srgbClr val="FFFF00"/>
                </a:solidFill>
                <a:uFillTx/>
              </a:rPr>
              <a:t>登录、课程管理、前台课程</a:t>
            </a:r>
            <a:r>
              <a:rPr lang="en-US" altLang="zh-CN" sz="2800" dirty="0">
                <a:solidFill>
                  <a:schemeClr val="bg1"/>
                </a:solidFill>
                <a:uFillTx/>
              </a:rPr>
              <a:t>)</a:t>
            </a:r>
            <a:r>
              <a:rPr lang="zh-CN" altLang="en-US" sz="2800" dirty="0">
                <a:solidFill>
                  <a:schemeClr val="bg1"/>
                </a:solidFill>
                <a:uFillTx/>
              </a:rPr>
              <a:t>模块</a:t>
            </a:r>
            <a:endParaRPr lang="zh-CN" altLang="en-US" sz="2800" dirty="0">
              <a:solidFill>
                <a:schemeClr val="bg1"/>
              </a:solidFill>
              <a:uFillTx/>
            </a:endParaRPr>
          </a:p>
          <a:p>
            <a:pPr algn="l">
              <a:buClrTx/>
              <a:buSzTx/>
              <a:buFontTx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(</a:t>
            </a:r>
            <a:r>
              <a:rPr lang="zh-CN" altLang="en-US" sz="2800" dirty="0">
                <a:solidFill>
                  <a:srgbClr val="FFFF00"/>
                </a:solidFill>
                <a:uFillTx/>
                <a:sym typeface="+mn-ea"/>
              </a:rPr>
              <a:t>讲师管理、前台讲师</a:t>
            </a: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)</a:t>
            </a:r>
            <a:r>
              <a:rPr lang="zh-CN" altLang="en-US" sz="2800" dirty="0">
                <a:solidFill>
                  <a:schemeClr val="bg1"/>
                </a:solidFill>
                <a:uFillTx/>
                <a:sym typeface="+mn-ea"/>
              </a:rPr>
              <a:t>模块</a:t>
            </a:r>
            <a:endParaRPr lang="zh-CN" altLang="en-US" sz="2800" dirty="0">
              <a:solidFill>
                <a:schemeClr val="bg1"/>
              </a:solidFill>
              <a:uFillTx/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(</a:t>
            </a:r>
            <a:r>
              <a:rPr lang="zh-CN" altLang="en-US" sz="2800" dirty="0">
                <a:solidFill>
                  <a:srgbClr val="FFFF00"/>
                </a:solidFill>
                <a:uFillTx/>
                <a:sym typeface="+mn-ea"/>
              </a:rPr>
              <a:t>课程分类管理、前端首页</a:t>
            </a: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)</a:t>
            </a:r>
            <a:r>
              <a:rPr lang="zh-CN" altLang="en-US" sz="2800" dirty="0">
                <a:solidFill>
                  <a:schemeClr val="bg1"/>
                </a:solidFill>
                <a:uFillTx/>
                <a:sym typeface="+mn-ea"/>
              </a:rPr>
              <a:t>模块</a:t>
            </a:r>
            <a:endParaRPr lang="zh-CN" altLang="en-US" sz="2800" dirty="0">
              <a:solidFill>
                <a:schemeClr val="bg1"/>
              </a:solidFill>
              <a:uFillTx/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(</a:t>
            </a:r>
            <a:r>
              <a:rPr lang="zh-CN" altLang="en-US" sz="2800" dirty="0">
                <a:solidFill>
                  <a:srgbClr val="FFFF00"/>
                </a:solidFill>
                <a:uFillTx/>
                <a:sym typeface="+mn-ea"/>
              </a:rPr>
              <a:t>统计分析、前台课程</a:t>
            </a: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)</a:t>
            </a:r>
            <a:r>
              <a:rPr lang="zh-CN" altLang="en-US" sz="2800" dirty="0">
                <a:solidFill>
                  <a:schemeClr val="bg1"/>
                </a:solidFill>
                <a:uFillTx/>
                <a:sym typeface="+mn-ea"/>
              </a:rPr>
              <a:t>模块</a:t>
            </a:r>
            <a:endParaRPr lang="zh-CN" altLang="en-US" sz="2800" dirty="0">
              <a:solidFill>
                <a:schemeClr val="bg1"/>
              </a:solidFill>
              <a:uFillTx/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(</a:t>
            </a:r>
            <a:r>
              <a:rPr lang="zh-CN" altLang="en-US" sz="2800" dirty="0">
                <a:solidFill>
                  <a:srgbClr val="FFFF00"/>
                </a:solidFill>
                <a:uFillTx/>
                <a:sym typeface="+mn-ea"/>
              </a:rPr>
              <a:t>Banner管理模块、用户管理</a:t>
            </a: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)</a:t>
            </a:r>
            <a:r>
              <a:rPr lang="zh-CN" altLang="en-US" sz="2800" dirty="0">
                <a:solidFill>
                  <a:schemeClr val="bg1"/>
                </a:solidFill>
                <a:uFillTx/>
                <a:sym typeface="+mn-ea"/>
              </a:rPr>
              <a:t>模块</a:t>
            </a:r>
            <a:endParaRPr lang="zh-CN" altLang="en-US" sz="2800" dirty="0">
              <a:solidFill>
                <a:schemeClr val="bg1"/>
              </a:solidFill>
              <a:uFillTx/>
              <a:sym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 flipV="1">
            <a:off x="-4762" y="6337935"/>
            <a:ext cx="1220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1491615" y="6410960"/>
            <a:ext cx="6400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  <a:sym typeface="+mn-ea"/>
              </a:rPr>
              <a:t>标题</a:t>
            </a:r>
            <a:endParaRPr lang="zh-CN" altLang="en-US">
              <a:solidFill>
                <a:schemeClr val="bg1">
                  <a:lumMod val="50000"/>
                </a:schemeClr>
              </a:solidFill>
              <a:uFillTx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972435" y="6410960"/>
            <a:ext cx="1325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olidFill>
                  <a:schemeClr val="bg1"/>
                </a:solidFill>
                <a:uFillTx/>
              </a:rPr>
              <a:t>项目技术点</a:t>
            </a:r>
            <a:endParaRPr lang="zh-CN" altLang="en-US">
              <a:solidFill>
                <a:schemeClr val="bg1"/>
              </a:solidFill>
              <a:uFillTx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142230" y="6410960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项目功能</a:t>
            </a:r>
            <a:endParaRPr lang="zh-CN" altLang="en-US">
              <a:solidFill>
                <a:schemeClr val="bg1">
                  <a:lumMod val="50000"/>
                </a:schemeClr>
              </a:solidFill>
              <a:uFillTx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119620" y="6410960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视频展示</a:t>
            </a:r>
            <a:endParaRPr lang="zh-CN" altLang="en-US">
              <a:solidFill>
                <a:schemeClr val="bg1">
                  <a:lumMod val="50000"/>
                </a:schemeClr>
              </a:solidFill>
              <a:uFillTx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093200" y="6410960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总结体会</a:t>
            </a:r>
            <a:endParaRPr lang="zh-CN" altLang="en-US">
              <a:solidFill>
                <a:schemeClr val="bg1"/>
              </a:solidFill>
              <a:uFillTx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2131378" y="6598285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4313873" y="6595110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V="1">
            <a:off x="6239193" y="6595110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V="1">
            <a:off x="8216583" y="6598285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laptop_12929"/>
          <p:cNvSpPr>
            <a:spLocks noChangeAspect="1"/>
          </p:cNvSpPr>
          <p:nvPr/>
        </p:nvSpPr>
        <p:spPr bwMode="auto">
          <a:xfrm>
            <a:off x="8638892" y="1321392"/>
            <a:ext cx="544127" cy="609685"/>
          </a:xfrm>
          <a:custGeom>
            <a:avLst/>
            <a:gdLst>
              <a:gd name="T0" fmla="*/ 2003 w 2597"/>
              <a:gd name="T1" fmla="*/ 1085 h 2914"/>
              <a:gd name="T2" fmla="*/ 1796 w 2597"/>
              <a:gd name="T3" fmla="*/ 1305 h 2914"/>
              <a:gd name="T4" fmla="*/ 1608 w 2597"/>
              <a:gd name="T5" fmla="*/ 1588 h 2914"/>
              <a:gd name="T6" fmla="*/ 1490 w 2597"/>
              <a:gd name="T7" fmla="*/ 1660 h 2914"/>
              <a:gd name="T8" fmla="*/ 1298 w 2597"/>
              <a:gd name="T9" fmla="*/ 1696 h 2914"/>
              <a:gd name="T10" fmla="*/ 1107 w 2597"/>
              <a:gd name="T11" fmla="*/ 1660 h 2914"/>
              <a:gd name="T12" fmla="*/ 989 w 2597"/>
              <a:gd name="T13" fmla="*/ 1588 h 2914"/>
              <a:gd name="T14" fmla="*/ 801 w 2597"/>
              <a:gd name="T15" fmla="*/ 1305 h 2914"/>
              <a:gd name="T16" fmla="*/ 593 w 2597"/>
              <a:gd name="T17" fmla="*/ 1085 h 2914"/>
              <a:gd name="T18" fmla="*/ 611 w 2597"/>
              <a:gd name="T19" fmla="*/ 861 h 2914"/>
              <a:gd name="T20" fmla="*/ 665 w 2597"/>
              <a:gd name="T21" fmla="*/ 807 h 2914"/>
              <a:gd name="T22" fmla="*/ 668 w 2597"/>
              <a:gd name="T23" fmla="*/ 739 h 2914"/>
              <a:gd name="T24" fmla="*/ 646 w 2597"/>
              <a:gd name="T25" fmla="*/ 436 h 2914"/>
              <a:gd name="T26" fmla="*/ 900 w 2597"/>
              <a:gd name="T27" fmla="*/ 239 h 2914"/>
              <a:gd name="T28" fmla="*/ 1037 w 2597"/>
              <a:gd name="T29" fmla="*/ 90 h 2914"/>
              <a:gd name="T30" fmla="*/ 1338 w 2597"/>
              <a:gd name="T31" fmla="*/ 0 h 2914"/>
              <a:gd name="T32" fmla="*/ 1741 w 2597"/>
              <a:gd name="T33" fmla="*/ 141 h 2914"/>
              <a:gd name="T34" fmla="*/ 1922 w 2597"/>
              <a:gd name="T35" fmla="*/ 682 h 2914"/>
              <a:gd name="T36" fmla="*/ 1931 w 2597"/>
              <a:gd name="T37" fmla="*/ 807 h 2914"/>
              <a:gd name="T38" fmla="*/ 1985 w 2597"/>
              <a:gd name="T39" fmla="*/ 861 h 2914"/>
              <a:gd name="T40" fmla="*/ 2003 w 2597"/>
              <a:gd name="T41" fmla="*/ 1085 h 2914"/>
              <a:gd name="T42" fmla="*/ 2597 w 2597"/>
              <a:gd name="T43" fmla="*/ 2377 h 2914"/>
              <a:gd name="T44" fmla="*/ 2597 w 2597"/>
              <a:gd name="T45" fmla="*/ 2848 h 2914"/>
              <a:gd name="T46" fmla="*/ 2530 w 2597"/>
              <a:gd name="T47" fmla="*/ 2914 h 2914"/>
              <a:gd name="T48" fmla="*/ 66 w 2597"/>
              <a:gd name="T49" fmla="*/ 2914 h 2914"/>
              <a:gd name="T50" fmla="*/ 0 w 2597"/>
              <a:gd name="T51" fmla="*/ 2848 h 2914"/>
              <a:gd name="T52" fmla="*/ 0 w 2597"/>
              <a:gd name="T53" fmla="*/ 2377 h 2914"/>
              <a:gd name="T54" fmla="*/ 294 w 2597"/>
              <a:gd name="T55" fmla="*/ 1942 h 2914"/>
              <a:gd name="T56" fmla="*/ 877 w 2597"/>
              <a:gd name="T57" fmla="*/ 1709 h 2914"/>
              <a:gd name="T58" fmla="*/ 929 w 2597"/>
              <a:gd name="T59" fmla="*/ 1710 h 2914"/>
              <a:gd name="T60" fmla="*/ 965 w 2597"/>
              <a:gd name="T61" fmla="*/ 1748 h 2914"/>
              <a:gd name="T62" fmla="*/ 1111 w 2597"/>
              <a:gd name="T63" fmla="*/ 2153 h 2914"/>
              <a:gd name="T64" fmla="*/ 1140 w 2597"/>
              <a:gd name="T65" fmla="*/ 2070 h 2914"/>
              <a:gd name="T66" fmla="*/ 1094 w 2597"/>
              <a:gd name="T67" fmla="*/ 1957 h 2914"/>
              <a:gd name="T68" fmla="*/ 1101 w 2597"/>
              <a:gd name="T69" fmla="*/ 1895 h 2914"/>
              <a:gd name="T70" fmla="*/ 1156 w 2597"/>
              <a:gd name="T71" fmla="*/ 1865 h 2914"/>
              <a:gd name="T72" fmla="*/ 1441 w 2597"/>
              <a:gd name="T73" fmla="*/ 1865 h 2914"/>
              <a:gd name="T74" fmla="*/ 1496 w 2597"/>
              <a:gd name="T75" fmla="*/ 1895 h 2914"/>
              <a:gd name="T76" fmla="*/ 1502 w 2597"/>
              <a:gd name="T77" fmla="*/ 1957 h 2914"/>
              <a:gd name="T78" fmla="*/ 1456 w 2597"/>
              <a:gd name="T79" fmla="*/ 2070 h 2914"/>
              <a:gd name="T80" fmla="*/ 1485 w 2597"/>
              <a:gd name="T81" fmla="*/ 2153 h 2914"/>
              <a:gd name="T82" fmla="*/ 1632 w 2597"/>
              <a:gd name="T83" fmla="*/ 1748 h 2914"/>
              <a:gd name="T84" fmla="*/ 1667 w 2597"/>
              <a:gd name="T85" fmla="*/ 1710 h 2914"/>
              <a:gd name="T86" fmla="*/ 1719 w 2597"/>
              <a:gd name="T87" fmla="*/ 1709 h 2914"/>
              <a:gd name="T88" fmla="*/ 2302 w 2597"/>
              <a:gd name="T89" fmla="*/ 1942 h 2914"/>
              <a:gd name="T90" fmla="*/ 2597 w 2597"/>
              <a:gd name="T91" fmla="*/ 2377 h 2914"/>
              <a:gd name="T92" fmla="*/ 2242 w 2597"/>
              <a:gd name="T93" fmla="*/ 2428 h 2914"/>
              <a:gd name="T94" fmla="*/ 2175 w 2597"/>
              <a:gd name="T95" fmla="*/ 2362 h 2914"/>
              <a:gd name="T96" fmla="*/ 1727 w 2597"/>
              <a:gd name="T97" fmla="*/ 2362 h 2914"/>
              <a:gd name="T98" fmla="*/ 1661 w 2597"/>
              <a:gd name="T99" fmla="*/ 2428 h 2914"/>
              <a:gd name="T100" fmla="*/ 1661 w 2597"/>
              <a:gd name="T101" fmla="*/ 2636 h 2914"/>
              <a:gd name="T102" fmla="*/ 1727 w 2597"/>
              <a:gd name="T103" fmla="*/ 2703 h 2914"/>
              <a:gd name="T104" fmla="*/ 2175 w 2597"/>
              <a:gd name="T105" fmla="*/ 2703 h 2914"/>
              <a:gd name="T106" fmla="*/ 2242 w 2597"/>
              <a:gd name="T107" fmla="*/ 2636 h 2914"/>
              <a:gd name="T108" fmla="*/ 2242 w 2597"/>
              <a:gd name="T109" fmla="*/ 2428 h 2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597" h="2914">
                <a:moveTo>
                  <a:pt x="2003" y="1085"/>
                </a:moveTo>
                <a:cubicBezTo>
                  <a:pt x="1958" y="1259"/>
                  <a:pt x="1852" y="1297"/>
                  <a:pt x="1796" y="1305"/>
                </a:cubicBezTo>
                <a:cubicBezTo>
                  <a:pt x="1761" y="1374"/>
                  <a:pt x="1684" y="1516"/>
                  <a:pt x="1608" y="1588"/>
                </a:cubicBezTo>
                <a:cubicBezTo>
                  <a:pt x="1577" y="1616"/>
                  <a:pt x="1538" y="1641"/>
                  <a:pt x="1490" y="1660"/>
                </a:cubicBezTo>
                <a:cubicBezTo>
                  <a:pt x="1429" y="1684"/>
                  <a:pt x="1364" y="1696"/>
                  <a:pt x="1298" y="1696"/>
                </a:cubicBezTo>
                <a:cubicBezTo>
                  <a:pt x="1232" y="1696"/>
                  <a:pt x="1168" y="1684"/>
                  <a:pt x="1107" y="1660"/>
                </a:cubicBezTo>
                <a:cubicBezTo>
                  <a:pt x="1059" y="1641"/>
                  <a:pt x="1019" y="1616"/>
                  <a:pt x="989" y="1588"/>
                </a:cubicBezTo>
                <a:cubicBezTo>
                  <a:pt x="912" y="1516"/>
                  <a:pt x="836" y="1374"/>
                  <a:pt x="801" y="1305"/>
                </a:cubicBezTo>
                <a:cubicBezTo>
                  <a:pt x="744" y="1297"/>
                  <a:pt x="638" y="1259"/>
                  <a:pt x="593" y="1085"/>
                </a:cubicBezTo>
                <a:cubicBezTo>
                  <a:pt x="569" y="993"/>
                  <a:pt x="575" y="917"/>
                  <a:pt x="611" y="861"/>
                </a:cubicBezTo>
                <a:cubicBezTo>
                  <a:pt x="628" y="836"/>
                  <a:pt x="647" y="819"/>
                  <a:pt x="665" y="807"/>
                </a:cubicBezTo>
                <a:cubicBezTo>
                  <a:pt x="665" y="789"/>
                  <a:pt x="666" y="765"/>
                  <a:pt x="668" y="739"/>
                </a:cubicBezTo>
                <a:cubicBezTo>
                  <a:pt x="636" y="693"/>
                  <a:pt x="591" y="595"/>
                  <a:pt x="646" y="436"/>
                </a:cubicBezTo>
                <a:cubicBezTo>
                  <a:pt x="705" y="267"/>
                  <a:pt x="837" y="241"/>
                  <a:pt x="900" y="239"/>
                </a:cubicBezTo>
                <a:cubicBezTo>
                  <a:pt x="922" y="199"/>
                  <a:pt x="963" y="142"/>
                  <a:pt x="1037" y="90"/>
                </a:cubicBezTo>
                <a:cubicBezTo>
                  <a:pt x="1119" y="32"/>
                  <a:pt x="1226" y="0"/>
                  <a:pt x="1338" y="0"/>
                </a:cubicBezTo>
                <a:cubicBezTo>
                  <a:pt x="1477" y="0"/>
                  <a:pt x="1616" y="49"/>
                  <a:pt x="1741" y="141"/>
                </a:cubicBezTo>
                <a:cubicBezTo>
                  <a:pt x="1944" y="290"/>
                  <a:pt x="1926" y="622"/>
                  <a:pt x="1922" y="682"/>
                </a:cubicBezTo>
                <a:cubicBezTo>
                  <a:pt x="1929" y="732"/>
                  <a:pt x="1931" y="776"/>
                  <a:pt x="1931" y="807"/>
                </a:cubicBezTo>
                <a:cubicBezTo>
                  <a:pt x="1949" y="819"/>
                  <a:pt x="1969" y="836"/>
                  <a:pt x="1985" y="861"/>
                </a:cubicBezTo>
                <a:cubicBezTo>
                  <a:pt x="2021" y="917"/>
                  <a:pt x="2028" y="993"/>
                  <a:pt x="2003" y="1085"/>
                </a:cubicBezTo>
                <a:close/>
                <a:moveTo>
                  <a:pt x="2597" y="2377"/>
                </a:moveTo>
                <a:lnTo>
                  <a:pt x="2597" y="2848"/>
                </a:lnTo>
                <a:cubicBezTo>
                  <a:pt x="2597" y="2885"/>
                  <a:pt x="2567" y="2914"/>
                  <a:pt x="2530" y="2914"/>
                </a:cubicBezTo>
                <a:lnTo>
                  <a:pt x="66" y="2914"/>
                </a:lnTo>
                <a:cubicBezTo>
                  <a:pt x="30" y="2914"/>
                  <a:pt x="0" y="2885"/>
                  <a:pt x="0" y="2848"/>
                </a:cubicBezTo>
                <a:lnTo>
                  <a:pt x="0" y="2377"/>
                </a:lnTo>
                <a:cubicBezTo>
                  <a:pt x="0" y="2184"/>
                  <a:pt x="115" y="2014"/>
                  <a:pt x="294" y="1942"/>
                </a:cubicBezTo>
                <a:lnTo>
                  <a:pt x="877" y="1709"/>
                </a:lnTo>
                <a:cubicBezTo>
                  <a:pt x="894" y="1702"/>
                  <a:pt x="913" y="1703"/>
                  <a:pt x="929" y="1710"/>
                </a:cubicBezTo>
                <a:cubicBezTo>
                  <a:pt x="946" y="1717"/>
                  <a:pt x="959" y="1731"/>
                  <a:pt x="965" y="1748"/>
                </a:cubicBezTo>
                <a:lnTo>
                  <a:pt x="1111" y="2153"/>
                </a:lnTo>
                <a:lnTo>
                  <a:pt x="1140" y="2070"/>
                </a:lnTo>
                <a:lnTo>
                  <a:pt x="1094" y="1957"/>
                </a:lnTo>
                <a:cubicBezTo>
                  <a:pt x="1086" y="1936"/>
                  <a:pt x="1088" y="1913"/>
                  <a:pt x="1101" y="1895"/>
                </a:cubicBezTo>
                <a:cubicBezTo>
                  <a:pt x="1113" y="1876"/>
                  <a:pt x="1134" y="1865"/>
                  <a:pt x="1156" y="1865"/>
                </a:cubicBezTo>
                <a:lnTo>
                  <a:pt x="1441" y="1865"/>
                </a:lnTo>
                <a:cubicBezTo>
                  <a:pt x="1463" y="1865"/>
                  <a:pt x="1484" y="1876"/>
                  <a:pt x="1496" y="1895"/>
                </a:cubicBezTo>
                <a:cubicBezTo>
                  <a:pt x="1508" y="1913"/>
                  <a:pt x="1511" y="1936"/>
                  <a:pt x="1502" y="1957"/>
                </a:cubicBezTo>
                <a:lnTo>
                  <a:pt x="1456" y="2070"/>
                </a:lnTo>
                <a:lnTo>
                  <a:pt x="1485" y="2153"/>
                </a:lnTo>
                <a:lnTo>
                  <a:pt x="1632" y="1748"/>
                </a:lnTo>
                <a:cubicBezTo>
                  <a:pt x="1638" y="1731"/>
                  <a:pt x="1651" y="1717"/>
                  <a:pt x="1667" y="1710"/>
                </a:cubicBezTo>
                <a:cubicBezTo>
                  <a:pt x="1684" y="1703"/>
                  <a:pt x="1702" y="1702"/>
                  <a:pt x="1719" y="1709"/>
                </a:cubicBezTo>
                <a:lnTo>
                  <a:pt x="2302" y="1942"/>
                </a:lnTo>
                <a:cubicBezTo>
                  <a:pt x="2481" y="2014"/>
                  <a:pt x="2597" y="2184"/>
                  <a:pt x="2597" y="2377"/>
                </a:cubicBezTo>
                <a:close/>
                <a:moveTo>
                  <a:pt x="2242" y="2428"/>
                </a:moveTo>
                <a:cubicBezTo>
                  <a:pt x="2242" y="2392"/>
                  <a:pt x="2212" y="2362"/>
                  <a:pt x="2175" y="2362"/>
                </a:cubicBezTo>
                <a:lnTo>
                  <a:pt x="1727" y="2362"/>
                </a:lnTo>
                <a:cubicBezTo>
                  <a:pt x="1691" y="2362"/>
                  <a:pt x="1661" y="2392"/>
                  <a:pt x="1661" y="2428"/>
                </a:cubicBezTo>
                <a:lnTo>
                  <a:pt x="1661" y="2636"/>
                </a:lnTo>
                <a:cubicBezTo>
                  <a:pt x="1661" y="2673"/>
                  <a:pt x="1691" y="2703"/>
                  <a:pt x="1727" y="2703"/>
                </a:cubicBezTo>
                <a:lnTo>
                  <a:pt x="2175" y="2703"/>
                </a:lnTo>
                <a:cubicBezTo>
                  <a:pt x="2212" y="2703"/>
                  <a:pt x="2242" y="2673"/>
                  <a:pt x="2242" y="2636"/>
                </a:cubicBezTo>
                <a:lnTo>
                  <a:pt x="2242" y="242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old-computer-screen-and-keyboard_77334"/>
          <p:cNvSpPr>
            <a:spLocks noChangeAspect="1"/>
          </p:cNvSpPr>
          <p:nvPr/>
        </p:nvSpPr>
        <p:spPr bwMode="auto">
          <a:xfrm>
            <a:off x="2604727" y="1388016"/>
            <a:ext cx="609685" cy="476438"/>
          </a:xfrm>
          <a:custGeom>
            <a:avLst/>
            <a:gdLst>
              <a:gd name="connsiteX0" fmla="*/ 265953 w 601810"/>
              <a:gd name="connsiteY0" fmla="*/ 422068 h 470285"/>
              <a:gd name="connsiteX1" fmla="*/ 336548 w 601810"/>
              <a:gd name="connsiteY1" fmla="*/ 422068 h 470285"/>
              <a:gd name="connsiteX2" fmla="*/ 347740 w 601810"/>
              <a:gd name="connsiteY2" fmla="*/ 432430 h 470285"/>
              <a:gd name="connsiteX3" fmla="*/ 336548 w 601810"/>
              <a:gd name="connsiteY3" fmla="*/ 442791 h 470285"/>
              <a:gd name="connsiteX4" fmla="*/ 265953 w 601810"/>
              <a:gd name="connsiteY4" fmla="*/ 442791 h 470285"/>
              <a:gd name="connsiteX5" fmla="*/ 254761 w 601810"/>
              <a:gd name="connsiteY5" fmla="*/ 432430 h 470285"/>
              <a:gd name="connsiteX6" fmla="*/ 265953 w 601810"/>
              <a:gd name="connsiteY6" fmla="*/ 422068 h 470285"/>
              <a:gd name="connsiteX7" fmla="*/ 40465 w 601810"/>
              <a:gd name="connsiteY7" fmla="*/ 405804 h 470285"/>
              <a:gd name="connsiteX8" fmla="*/ 12053 w 601810"/>
              <a:gd name="connsiteY8" fmla="*/ 432456 h 470285"/>
              <a:gd name="connsiteX9" fmla="*/ 40465 w 601810"/>
              <a:gd name="connsiteY9" fmla="*/ 459108 h 470285"/>
              <a:gd name="connsiteX10" fmla="*/ 562206 w 601810"/>
              <a:gd name="connsiteY10" fmla="*/ 459108 h 470285"/>
              <a:gd name="connsiteX11" fmla="*/ 590618 w 601810"/>
              <a:gd name="connsiteY11" fmla="*/ 431596 h 470285"/>
              <a:gd name="connsiteX12" fmla="*/ 562206 w 601810"/>
              <a:gd name="connsiteY12" fmla="*/ 405804 h 470285"/>
              <a:gd name="connsiteX13" fmla="*/ 84342 w 601810"/>
              <a:gd name="connsiteY13" fmla="*/ 66195 h 470285"/>
              <a:gd name="connsiteX14" fmla="*/ 72289 w 601810"/>
              <a:gd name="connsiteY14" fmla="*/ 78232 h 470285"/>
              <a:gd name="connsiteX15" fmla="*/ 72289 w 601810"/>
              <a:gd name="connsiteY15" fmla="*/ 314685 h 470285"/>
              <a:gd name="connsiteX16" fmla="*/ 84342 w 601810"/>
              <a:gd name="connsiteY16" fmla="*/ 326722 h 470285"/>
              <a:gd name="connsiteX17" fmla="*/ 516532 w 601810"/>
              <a:gd name="connsiteY17" fmla="*/ 326722 h 470285"/>
              <a:gd name="connsiteX18" fmla="*/ 527724 w 601810"/>
              <a:gd name="connsiteY18" fmla="*/ 314685 h 470285"/>
              <a:gd name="connsiteX19" fmla="*/ 527724 w 601810"/>
              <a:gd name="connsiteY19" fmla="*/ 78232 h 470285"/>
              <a:gd name="connsiteX20" fmla="*/ 516532 w 601810"/>
              <a:gd name="connsiteY20" fmla="*/ 66195 h 470285"/>
              <a:gd name="connsiteX21" fmla="*/ 66263 w 601810"/>
              <a:gd name="connsiteY21" fmla="*/ 54157 h 470285"/>
              <a:gd name="connsiteX22" fmla="*/ 533750 w 601810"/>
              <a:gd name="connsiteY22" fmla="*/ 54157 h 470285"/>
              <a:gd name="connsiteX23" fmla="*/ 539777 w 601810"/>
              <a:gd name="connsiteY23" fmla="*/ 60176 h 470285"/>
              <a:gd name="connsiteX24" fmla="*/ 539777 w 601810"/>
              <a:gd name="connsiteY24" fmla="*/ 332741 h 470285"/>
              <a:gd name="connsiteX25" fmla="*/ 533750 w 601810"/>
              <a:gd name="connsiteY25" fmla="*/ 338760 h 470285"/>
              <a:gd name="connsiteX26" fmla="*/ 66263 w 601810"/>
              <a:gd name="connsiteY26" fmla="*/ 338760 h 470285"/>
              <a:gd name="connsiteX27" fmla="*/ 60236 w 601810"/>
              <a:gd name="connsiteY27" fmla="*/ 332741 h 470285"/>
              <a:gd name="connsiteX28" fmla="*/ 60236 w 601810"/>
              <a:gd name="connsiteY28" fmla="*/ 60176 h 470285"/>
              <a:gd name="connsiteX29" fmla="*/ 66263 w 601810"/>
              <a:gd name="connsiteY29" fmla="*/ 54157 h 470285"/>
              <a:gd name="connsiteX30" fmla="*/ 80069 w 601810"/>
              <a:gd name="connsiteY30" fmla="*/ 24933 h 470285"/>
              <a:gd name="connsiteX31" fmla="*/ 30134 w 601810"/>
              <a:gd name="connsiteY31" fmla="*/ 73939 h 470285"/>
              <a:gd name="connsiteX32" fmla="*/ 30134 w 601810"/>
              <a:gd name="connsiteY32" fmla="*/ 327566 h 470285"/>
              <a:gd name="connsiteX33" fmla="*/ 80069 w 601810"/>
              <a:gd name="connsiteY33" fmla="*/ 376572 h 470285"/>
              <a:gd name="connsiteX34" fmla="*/ 521741 w 601810"/>
              <a:gd name="connsiteY34" fmla="*/ 376572 h 470285"/>
              <a:gd name="connsiteX35" fmla="*/ 571676 w 601810"/>
              <a:gd name="connsiteY35" fmla="*/ 327566 h 470285"/>
              <a:gd name="connsiteX36" fmla="*/ 571676 w 601810"/>
              <a:gd name="connsiteY36" fmla="*/ 73939 h 470285"/>
              <a:gd name="connsiteX37" fmla="*/ 521741 w 601810"/>
              <a:gd name="connsiteY37" fmla="*/ 24933 h 470285"/>
              <a:gd name="connsiteX38" fmla="*/ 80069 w 601810"/>
              <a:gd name="connsiteY38" fmla="*/ 0 h 470285"/>
              <a:gd name="connsiteX39" fmla="*/ 521741 w 601810"/>
              <a:gd name="connsiteY39" fmla="*/ 0 h 470285"/>
              <a:gd name="connsiteX40" fmla="*/ 596644 w 601810"/>
              <a:gd name="connsiteY40" fmla="*/ 73939 h 470285"/>
              <a:gd name="connsiteX41" fmla="*/ 596644 w 601810"/>
              <a:gd name="connsiteY41" fmla="*/ 327566 h 470285"/>
              <a:gd name="connsiteX42" fmla="*/ 554457 w 601810"/>
              <a:gd name="connsiteY42" fmla="*/ 393767 h 470285"/>
              <a:gd name="connsiteX43" fmla="*/ 562206 w 601810"/>
              <a:gd name="connsiteY43" fmla="*/ 393767 h 470285"/>
              <a:gd name="connsiteX44" fmla="*/ 601810 w 601810"/>
              <a:gd name="connsiteY44" fmla="*/ 429877 h 470285"/>
              <a:gd name="connsiteX45" fmla="*/ 601810 w 601810"/>
              <a:gd name="connsiteY45" fmla="*/ 434175 h 470285"/>
              <a:gd name="connsiteX46" fmla="*/ 562206 w 601810"/>
              <a:gd name="connsiteY46" fmla="*/ 470285 h 470285"/>
              <a:gd name="connsiteX47" fmla="*/ 40465 w 601810"/>
              <a:gd name="connsiteY47" fmla="*/ 470285 h 470285"/>
              <a:gd name="connsiteX48" fmla="*/ 861 w 601810"/>
              <a:gd name="connsiteY48" fmla="*/ 434175 h 470285"/>
              <a:gd name="connsiteX49" fmla="*/ 0 w 601810"/>
              <a:gd name="connsiteY49" fmla="*/ 434175 h 470285"/>
              <a:gd name="connsiteX50" fmla="*/ 0 w 601810"/>
              <a:gd name="connsiteY50" fmla="*/ 429877 h 470285"/>
              <a:gd name="connsiteX51" fmla="*/ 861 w 601810"/>
              <a:gd name="connsiteY51" fmla="*/ 429877 h 470285"/>
              <a:gd name="connsiteX52" fmla="*/ 40465 w 601810"/>
              <a:gd name="connsiteY52" fmla="*/ 393767 h 470285"/>
              <a:gd name="connsiteX53" fmla="*/ 48214 w 601810"/>
              <a:gd name="connsiteY53" fmla="*/ 393767 h 470285"/>
              <a:gd name="connsiteX54" fmla="*/ 6027 w 601810"/>
              <a:gd name="connsiteY54" fmla="*/ 327566 h 470285"/>
              <a:gd name="connsiteX55" fmla="*/ 6027 w 601810"/>
              <a:gd name="connsiteY55" fmla="*/ 73939 h 470285"/>
              <a:gd name="connsiteX56" fmla="*/ 80069 w 601810"/>
              <a:gd name="connsiteY56" fmla="*/ 0 h 47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601810" h="470285">
                <a:moveTo>
                  <a:pt x="265953" y="422068"/>
                </a:moveTo>
                <a:lnTo>
                  <a:pt x="336548" y="422068"/>
                </a:lnTo>
                <a:cubicBezTo>
                  <a:pt x="342574" y="422068"/>
                  <a:pt x="347740" y="426385"/>
                  <a:pt x="347740" y="432430"/>
                </a:cubicBezTo>
                <a:cubicBezTo>
                  <a:pt x="347740" y="437610"/>
                  <a:pt x="342574" y="442791"/>
                  <a:pt x="336548" y="442791"/>
                </a:cubicBezTo>
                <a:lnTo>
                  <a:pt x="265953" y="442791"/>
                </a:lnTo>
                <a:cubicBezTo>
                  <a:pt x="259066" y="442791"/>
                  <a:pt x="254761" y="437610"/>
                  <a:pt x="254761" y="432430"/>
                </a:cubicBezTo>
                <a:cubicBezTo>
                  <a:pt x="254761" y="426385"/>
                  <a:pt x="259066" y="422068"/>
                  <a:pt x="265953" y="422068"/>
                </a:cubicBezTo>
                <a:close/>
                <a:moveTo>
                  <a:pt x="40465" y="405804"/>
                </a:moveTo>
                <a:cubicBezTo>
                  <a:pt x="24968" y="405804"/>
                  <a:pt x="12914" y="416980"/>
                  <a:pt x="12053" y="432456"/>
                </a:cubicBezTo>
                <a:cubicBezTo>
                  <a:pt x="12914" y="447072"/>
                  <a:pt x="24968" y="459108"/>
                  <a:pt x="40465" y="459108"/>
                </a:cubicBezTo>
                <a:lnTo>
                  <a:pt x="562206" y="459108"/>
                </a:lnTo>
                <a:cubicBezTo>
                  <a:pt x="576842" y="459108"/>
                  <a:pt x="588896" y="447072"/>
                  <a:pt x="590618" y="431596"/>
                </a:cubicBezTo>
                <a:cubicBezTo>
                  <a:pt x="589757" y="416980"/>
                  <a:pt x="576842" y="405804"/>
                  <a:pt x="562206" y="405804"/>
                </a:cubicBezTo>
                <a:close/>
                <a:moveTo>
                  <a:pt x="84342" y="66195"/>
                </a:moveTo>
                <a:cubicBezTo>
                  <a:pt x="77455" y="66195"/>
                  <a:pt x="72289" y="71354"/>
                  <a:pt x="72289" y="78232"/>
                </a:cubicBezTo>
                <a:lnTo>
                  <a:pt x="72289" y="314685"/>
                </a:lnTo>
                <a:cubicBezTo>
                  <a:pt x="72289" y="321563"/>
                  <a:pt x="77455" y="326722"/>
                  <a:pt x="84342" y="326722"/>
                </a:cubicBezTo>
                <a:lnTo>
                  <a:pt x="516532" y="326722"/>
                </a:lnTo>
                <a:cubicBezTo>
                  <a:pt x="522558" y="326722"/>
                  <a:pt x="527724" y="321563"/>
                  <a:pt x="527724" y="314685"/>
                </a:cubicBezTo>
                <a:lnTo>
                  <a:pt x="527724" y="78232"/>
                </a:lnTo>
                <a:cubicBezTo>
                  <a:pt x="527724" y="71354"/>
                  <a:pt x="522558" y="66195"/>
                  <a:pt x="516532" y="66195"/>
                </a:cubicBezTo>
                <a:close/>
                <a:moveTo>
                  <a:pt x="66263" y="54157"/>
                </a:moveTo>
                <a:lnTo>
                  <a:pt x="533750" y="54157"/>
                </a:lnTo>
                <a:cubicBezTo>
                  <a:pt x="537194" y="54157"/>
                  <a:pt x="539777" y="56736"/>
                  <a:pt x="539777" y="60176"/>
                </a:cubicBezTo>
                <a:lnTo>
                  <a:pt x="539777" y="332741"/>
                </a:lnTo>
                <a:cubicBezTo>
                  <a:pt x="539777" y="336181"/>
                  <a:pt x="537194" y="338760"/>
                  <a:pt x="533750" y="338760"/>
                </a:cubicBezTo>
                <a:lnTo>
                  <a:pt x="66263" y="338760"/>
                </a:lnTo>
                <a:cubicBezTo>
                  <a:pt x="62819" y="338760"/>
                  <a:pt x="60236" y="336181"/>
                  <a:pt x="60236" y="332741"/>
                </a:cubicBezTo>
                <a:lnTo>
                  <a:pt x="60236" y="60176"/>
                </a:lnTo>
                <a:cubicBezTo>
                  <a:pt x="60236" y="56736"/>
                  <a:pt x="62819" y="54157"/>
                  <a:pt x="66263" y="54157"/>
                </a:cubicBezTo>
                <a:close/>
                <a:moveTo>
                  <a:pt x="80069" y="24933"/>
                </a:moveTo>
                <a:cubicBezTo>
                  <a:pt x="52518" y="24933"/>
                  <a:pt x="30134" y="47286"/>
                  <a:pt x="30134" y="73939"/>
                </a:cubicBezTo>
                <a:lnTo>
                  <a:pt x="30134" y="327566"/>
                </a:lnTo>
                <a:cubicBezTo>
                  <a:pt x="30134" y="355078"/>
                  <a:pt x="52518" y="376572"/>
                  <a:pt x="80069" y="376572"/>
                </a:cubicBezTo>
                <a:lnTo>
                  <a:pt x="521741" y="376572"/>
                </a:lnTo>
                <a:cubicBezTo>
                  <a:pt x="549292" y="376572"/>
                  <a:pt x="571676" y="355078"/>
                  <a:pt x="571676" y="327566"/>
                </a:cubicBezTo>
                <a:lnTo>
                  <a:pt x="571676" y="73939"/>
                </a:lnTo>
                <a:cubicBezTo>
                  <a:pt x="571676" y="47286"/>
                  <a:pt x="549292" y="24933"/>
                  <a:pt x="521741" y="24933"/>
                </a:cubicBezTo>
                <a:close/>
                <a:moveTo>
                  <a:pt x="80069" y="0"/>
                </a:moveTo>
                <a:lnTo>
                  <a:pt x="521741" y="0"/>
                </a:lnTo>
                <a:cubicBezTo>
                  <a:pt x="563067" y="0"/>
                  <a:pt x="596644" y="33530"/>
                  <a:pt x="596644" y="73939"/>
                </a:cubicBezTo>
                <a:lnTo>
                  <a:pt x="596644" y="327566"/>
                </a:lnTo>
                <a:cubicBezTo>
                  <a:pt x="596644" y="356798"/>
                  <a:pt x="579425" y="381730"/>
                  <a:pt x="554457" y="393767"/>
                </a:cubicBezTo>
                <a:lnTo>
                  <a:pt x="562206" y="393767"/>
                </a:lnTo>
                <a:cubicBezTo>
                  <a:pt x="582008" y="393767"/>
                  <a:pt x="599227" y="410102"/>
                  <a:pt x="601810" y="429877"/>
                </a:cubicBezTo>
                <a:lnTo>
                  <a:pt x="601810" y="434175"/>
                </a:lnTo>
                <a:cubicBezTo>
                  <a:pt x="599227" y="454809"/>
                  <a:pt x="582008" y="470285"/>
                  <a:pt x="562206" y="470285"/>
                </a:cubicBezTo>
                <a:lnTo>
                  <a:pt x="40465" y="470285"/>
                </a:lnTo>
                <a:cubicBezTo>
                  <a:pt x="19802" y="470285"/>
                  <a:pt x="2583" y="454809"/>
                  <a:pt x="861" y="434175"/>
                </a:cubicBezTo>
                <a:lnTo>
                  <a:pt x="0" y="434175"/>
                </a:lnTo>
                <a:lnTo>
                  <a:pt x="0" y="429877"/>
                </a:lnTo>
                <a:lnTo>
                  <a:pt x="861" y="429877"/>
                </a:lnTo>
                <a:cubicBezTo>
                  <a:pt x="2583" y="409243"/>
                  <a:pt x="19802" y="393767"/>
                  <a:pt x="40465" y="393767"/>
                </a:cubicBezTo>
                <a:lnTo>
                  <a:pt x="48214" y="393767"/>
                </a:lnTo>
                <a:cubicBezTo>
                  <a:pt x="23246" y="381730"/>
                  <a:pt x="6027" y="356798"/>
                  <a:pt x="6027" y="327566"/>
                </a:cubicBezTo>
                <a:lnTo>
                  <a:pt x="6027" y="73939"/>
                </a:lnTo>
                <a:cubicBezTo>
                  <a:pt x="6027" y="33530"/>
                  <a:pt x="39604" y="0"/>
                  <a:pt x="800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cxnSp>
        <p:nvCxnSpPr>
          <p:cNvPr id="8" name="直接连接符 7"/>
          <p:cNvCxnSpPr/>
          <p:nvPr/>
        </p:nvCxnSpPr>
        <p:spPr>
          <a:xfrm flipH="1">
            <a:off x="5908675" y="1680845"/>
            <a:ext cx="635" cy="4644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2457450" y="2095500"/>
            <a:ext cx="904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rgbClr val="FFFF00"/>
                </a:solidFill>
                <a:uFillTx/>
                <a:sym typeface="+mn-ea"/>
              </a:rPr>
              <a:t>前端</a:t>
            </a:r>
            <a:endParaRPr lang="zh-CN" altLang="en-US" sz="2800">
              <a:solidFill>
                <a:srgbClr val="FFFF00"/>
              </a:solidFill>
              <a:uFillTx/>
              <a:sym typeface="+mn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458835" y="2095500"/>
            <a:ext cx="904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800">
                <a:solidFill>
                  <a:srgbClr val="FFFF00"/>
                </a:solidFill>
                <a:uFillTx/>
                <a:sym typeface="+mn-ea"/>
              </a:rPr>
              <a:t>后端</a:t>
            </a:r>
            <a:endParaRPr lang="zh-CN" altLang="en-US" sz="2800">
              <a:solidFill>
                <a:srgbClr val="FFFF00"/>
              </a:solidFill>
              <a:uFillTx/>
              <a:sym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037080" y="2753360"/>
            <a:ext cx="278701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 fontAlgn="auto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Vue.js </a:t>
            </a:r>
            <a:endParaRPr lang="en-US" altLang="zh-CN" sz="2800" dirty="0">
              <a:solidFill>
                <a:schemeClr val="bg1"/>
              </a:solidFill>
              <a:uFillTx/>
              <a:sym typeface="+mn-ea"/>
            </a:endParaRPr>
          </a:p>
          <a:p>
            <a:pPr marL="457200" indent="-457200" algn="l" fontAlgn="auto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element-ui</a:t>
            </a:r>
            <a:endParaRPr lang="en-US" altLang="zh-CN" sz="2800" dirty="0">
              <a:solidFill>
                <a:schemeClr val="bg1"/>
              </a:solidFill>
              <a:uFillTx/>
              <a:sym typeface="+mn-ea"/>
            </a:endParaRPr>
          </a:p>
          <a:p>
            <a:pPr marL="457200" indent="-457200" algn="l" fontAlgn="auto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chemeClr val="bg1"/>
                </a:solidFill>
                <a:uFillTx/>
                <a:sym typeface="+mn-ea"/>
              </a:rPr>
              <a:t>Echarts</a:t>
            </a:r>
            <a:endParaRPr lang="en-US" altLang="zh-CN" sz="2800" dirty="0">
              <a:solidFill>
                <a:schemeClr val="bg1"/>
              </a:solidFill>
              <a:uFillTx/>
              <a:sym typeface="+mn-ea"/>
            </a:endParaRPr>
          </a:p>
          <a:p>
            <a:pPr marL="457200" indent="-457200" algn="l" fontAlgn="auto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chemeClr val="bg1"/>
                </a:solidFill>
                <a:uFillTx/>
                <a:sym typeface="+mn-ea"/>
              </a:rPr>
              <a:t>axios</a:t>
            </a:r>
            <a:endParaRPr lang="en-US" altLang="zh-CN" sz="2800" dirty="0">
              <a:solidFill>
                <a:schemeClr val="bg1"/>
              </a:solidFill>
              <a:uFillTx/>
              <a:sym typeface="+mn-ea"/>
            </a:endParaRPr>
          </a:p>
          <a:p>
            <a:pPr marL="457200" indent="-457200" algn="l" fontAlgn="auto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NUXT</a:t>
            </a:r>
            <a:endParaRPr lang="en-US" altLang="zh-CN" sz="2800" dirty="0">
              <a:solidFill>
                <a:schemeClr val="bg1"/>
              </a:solidFill>
              <a:uFillTx/>
            </a:endParaRPr>
          </a:p>
          <a:p>
            <a:pPr marL="457200" indent="-457200"/>
            <a:endParaRPr lang="en-US" altLang="zh-CN" sz="2800" dirty="0">
              <a:solidFill>
                <a:schemeClr val="bg1"/>
              </a:solidFill>
              <a:uFillTx/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666990" y="2710815"/>
            <a:ext cx="3326765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SpringBoot </a:t>
            </a:r>
            <a:endParaRPr lang="en-US" altLang="zh-CN" sz="2800" dirty="0">
              <a:solidFill>
                <a:schemeClr val="bg1"/>
              </a:solidFill>
              <a:uFillTx/>
              <a:sym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SpringCloud </a:t>
            </a:r>
            <a:endParaRPr lang="en-US" altLang="zh-CN" sz="2800" dirty="0">
              <a:solidFill>
                <a:schemeClr val="bg1"/>
              </a:solidFill>
              <a:uFillTx/>
              <a:sym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MyBatis-Plus</a:t>
            </a:r>
            <a:endParaRPr lang="en-US" altLang="zh-CN" sz="2800" dirty="0">
              <a:solidFill>
                <a:schemeClr val="bg1"/>
              </a:solidFill>
              <a:uFillTx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MySQL </a:t>
            </a:r>
            <a:endParaRPr lang="en-US" altLang="zh-CN" sz="2800" dirty="0">
              <a:solidFill>
                <a:schemeClr val="bg1"/>
              </a:solidFill>
              <a:uFillTx/>
              <a:sym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Maven</a:t>
            </a:r>
            <a:endParaRPr lang="en-US" altLang="zh-CN" sz="2800" dirty="0">
              <a:solidFill>
                <a:schemeClr val="bg1"/>
              </a:solidFill>
              <a:uFillTx/>
              <a:sym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Redis</a:t>
            </a:r>
            <a:endParaRPr lang="en-US" altLang="zh-CN" sz="2800" dirty="0">
              <a:solidFill>
                <a:schemeClr val="bg1"/>
              </a:solidFill>
              <a:uFillTx/>
              <a:sym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EasyExcel</a:t>
            </a:r>
            <a:endParaRPr lang="en-US" altLang="zh-CN" sz="2800" dirty="0">
              <a:solidFill>
                <a:schemeClr val="bg1"/>
              </a:solidFill>
              <a:uFillTx/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 flipV="1">
            <a:off x="-4762" y="6337935"/>
            <a:ext cx="1220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1491615" y="6410960"/>
            <a:ext cx="6400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标题</a:t>
            </a:r>
            <a:endParaRPr lang="zh-CN" altLang="en-US">
              <a:solidFill>
                <a:schemeClr val="bg1">
                  <a:lumMod val="50000"/>
                </a:schemeClr>
              </a:solidFill>
              <a:uFillTx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972435" y="6410960"/>
            <a:ext cx="1325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项目技术点</a:t>
            </a:r>
            <a:endParaRPr lang="zh-CN" altLang="en-US">
              <a:solidFill>
                <a:schemeClr val="bg1">
                  <a:lumMod val="50000"/>
                </a:schemeClr>
              </a:solidFill>
              <a:uFillTx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142230" y="6410960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>
                <a:solidFill>
                  <a:schemeClr val="bg1"/>
                </a:solidFill>
                <a:uFillTx/>
              </a:rPr>
              <a:t>项目功能</a:t>
            </a:r>
            <a:endParaRPr lang="zh-CN" altLang="en-US">
              <a:solidFill>
                <a:schemeClr val="bg1"/>
              </a:solidFill>
              <a:uFillTx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119620" y="6410960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视频展示</a:t>
            </a:r>
            <a:endParaRPr lang="zh-CN" altLang="en-US">
              <a:solidFill>
                <a:schemeClr val="bg1">
                  <a:lumMod val="50000"/>
                </a:schemeClr>
              </a:solidFill>
              <a:uFillTx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093200" y="6410960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总结体会</a:t>
            </a:r>
            <a:endParaRPr lang="zh-CN" altLang="en-US">
              <a:solidFill>
                <a:schemeClr val="bg1"/>
              </a:solidFill>
              <a:uFillTx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2131378" y="6598285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4313873" y="6595110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V="1">
            <a:off x="6239193" y="6595110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V="1">
            <a:off x="8216583" y="6598285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laptop_12929"/>
          <p:cNvSpPr>
            <a:spLocks noChangeAspect="1"/>
          </p:cNvSpPr>
          <p:nvPr/>
        </p:nvSpPr>
        <p:spPr bwMode="auto">
          <a:xfrm>
            <a:off x="8638892" y="1321392"/>
            <a:ext cx="544127" cy="609685"/>
          </a:xfrm>
          <a:custGeom>
            <a:avLst/>
            <a:gdLst>
              <a:gd name="T0" fmla="*/ 2003 w 2597"/>
              <a:gd name="T1" fmla="*/ 1085 h 2914"/>
              <a:gd name="T2" fmla="*/ 1796 w 2597"/>
              <a:gd name="T3" fmla="*/ 1305 h 2914"/>
              <a:gd name="T4" fmla="*/ 1608 w 2597"/>
              <a:gd name="T5" fmla="*/ 1588 h 2914"/>
              <a:gd name="T6" fmla="*/ 1490 w 2597"/>
              <a:gd name="T7" fmla="*/ 1660 h 2914"/>
              <a:gd name="T8" fmla="*/ 1298 w 2597"/>
              <a:gd name="T9" fmla="*/ 1696 h 2914"/>
              <a:gd name="T10" fmla="*/ 1107 w 2597"/>
              <a:gd name="T11" fmla="*/ 1660 h 2914"/>
              <a:gd name="T12" fmla="*/ 989 w 2597"/>
              <a:gd name="T13" fmla="*/ 1588 h 2914"/>
              <a:gd name="T14" fmla="*/ 801 w 2597"/>
              <a:gd name="T15" fmla="*/ 1305 h 2914"/>
              <a:gd name="T16" fmla="*/ 593 w 2597"/>
              <a:gd name="T17" fmla="*/ 1085 h 2914"/>
              <a:gd name="T18" fmla="*/ 611 w 2597"/>
              <a:gd name="T19" fmla="*/ 861 h 2914"/>
              <a:gd name="T20" fmla="*/ 665 w 2597"/>
              <a:gd name="T21" fmla="*/ 807 h 2914"/>
              <a:gd name="T22" fmla="*/ 668 w 2597"/>
              <a:gd name="T23" fmla="*/ 739 h 2914"/>
              <a:gd name="T24" fmla="*/ 646 w 2597"/>
              <a:gd name="T25" fmla="*/ 436 h 2914"/>
              <a:gd name="T26" fmla="*/ 900 w 2597"/>
              <a:gd name="T27" fmla="*/ 239 h 2914"/>
              <a:gd name="T28" fmla="*/ 1037 w 2597"/>
              <a:gd name="T29" fmla="*/ 90 h 2914"/>
              <a:gd name="T30" fmla="*/ 1338 w 2597"/>
              <a:gd name="T31" fmla="*/ 0 h 2914"/>
              <a:gd name="T32" fmla="*/ 1741 w 2597"/>
              <a:gd name="T33" fmla="*/ 141 h 2914"/>
              <a:gd name="T34" fmla="*/ 1922 w 2597"/>
              <a:gd name="T35" fmla="*/ 682 h 2914"/>
              <a:gd name="T36" fmla="*/ 1931 w 2597"/>
              <a:gd name="T37" fmla="*/ 807 h 2914"/>
              <a:gd name="T38" fmla="*/ 1985 w 2597"/>
              <a:gd name="T39" fmla="*/ 861 h 2914"/>
              <a:gd name="T40" fmla="*/ 2003 w 2597"/>
              <a:gd name="T41" fmla="*/ 1085 h 2914"/>
              <a:gd name="T42" fmla="*/ 2597 w 2597"/>
              <a:gd name="T43" fmla="*/ 2377 h 2914"/>
              <a:gd name="T44" fmla="*/ 2597 w 2597"/>
              <a:gd name="T45" fmla="*/ 2848 h 2914"/>
              <a:gd name="T46" fmla="*/ 2530 w 2597"/>
              <a:gd name="T47" fmla="*/ 2914 h 2914"/>
              <a:gd name="T48" fmla="*/ 66 w 2597"/>
              <a:gd name="T49" fmla="*/ 2914 h 2914"/>
              <a:gd name="T50" fmla="*/ 0 w 2597"/>
              <a:gd name="T51" fmla="*/ 2848 h 2914"/>
              <a:gd name="T52" fmla="*/ 0 w 2597"/>
              <a:gd name="T53" fmla="*/ 2377 h 2914"/>
              <a:gd name="T54" fmla="*/ 294 w 2597"/>
              <a:gd name="T55" fmla="*/ 1942 h 2914"/>
              <a:gd name="T56" fmla="*/ 877 w 2597"/>
              <a:gd name="T57" fmla="*/ 1709 h 2914"/>
              <a:gd name="T58" fmla="*/ 929 w 2597"/>
              <a:gd name="T59" fmla="*/ 1710 h 2914"/>
              <a:gd name="T60" fmla="*/ 965 w 2597"/>
              <a:gd name="T61" fmla="*/ 1748 h 2914"/>
              <a:gd name="T62" fmla="*/ 1111 w 2597"/>
              <a:gd name="T63" fmla="*/ 2153 h 2914"/>
              <a:gd name="T64" fmla="*/ 1140 w 2597"/>
              <a:gd name="T65" fmla="*/ 2070 h 2914"/>
              <a:gd name="T66" fmla="*/ 1094 w 2597"/>
              <a:gd name="T67" fmla="*/ 1957 h 2914"/>
              <a:gd name="T68" fmla="*/ 1101 w 2597"/>
              <a:gd name="T69" fmla="*/ 1895 h 2914"/>
              <a:gd name="T70" fmla="*/ 1156 w 2597"/>
              <a:gd name="T71" fmla="*/ 1865 h 2914"/>
              <a:gd name="T72" fmla="*/ 1441 w 2597"/>
              <a:gd name="T73" fmla="*/ 1865 h 2914"/>
              <a:gd name="T74" fmla="*/ 1496 w 2597"/>
              <a:gd name="T75" fmla="*/ 1895 h 2914"/>
              <a:gd name="T76" fmla="*/ 1502 w 2597"/>
              <a:gd name="T77" fmla="*/ 1957 h 2914"/>
              <a:gd name="T78" fmla="*/ 1456 w 2597"/>
              <a:gd name="T79" fmla="*/ 2070 h 2914"/>
              <a:gd name="T80" fmla="*/ 1485 w 2597"/>
              <a:gd name="T81" fmla="*/ 2153 h 2914"/>
              <a:gd name="T82" fmla="*/ 1632 w 2597"/>
              <a:gd name="T83" fmla="*/ 1748 h 2914"/>
              <a:gd name="T84" fmla="*/ 1667 w 2597"/>
              <a:gd name="T85" fmla="*/ 1710 h 2914"/>
              <a:gd name="T86" fmla="*/ 1719 w 2597"/>
              <a:gd name="T87" fmla="*/ 1709 h 2914"/>
              <a:gd name="T88" fmla="*/ 2302 w 2597"/>
              <a:gd name="T89" fmla="*/ 1942 h 2914"/>
              <a:gd name="T90" fmla="*/ 2597 w 2597"/>
              <a:gd name="T91" fmla="*/ 2377 h 2914"/>
              <a:gd name="T92" fmla="*/ 2242 w 2597"/>
              <a:gd name="T93" fmla="*/ 2428 h 2914"/>
              <a:gd name="T94" fmla="*/ 2175 w 2597"/>
              <a:gd name="T95" fmla="*/ 2362 h 2914"/>
              <a:gd name="T96" fmla="*/ 1727 w 2597"/>
              <a:gd name="T97" fmla="*/ 2362 h 2914"/>
              <a:gd name="T98" fmla="*/ 1661 w 2597"/>
              <a:gd name="T99" fmla="*/ 2428 h 2914"/>
              <a:gd name="T100" fmla="*/ 1661 w 2597"/>
              <a:gd name="T101" fmla="*/ 2636 h 2914"/>
              <a:gd name="T102" fmla="*/ 1727 w 2597"/>
              <a:gd name="T103" fmla="*/ 2703 h 2914"/>
              <a:gd name="T104" fmla="*/ 2175 w 2597"/>
              <a:gd name="T105" fmla="*/ 2703 h 2914"/>
              <a:gd name="T106" fmla="*/ 2242 w 2597"/>
              <a:gd name="T107" fmla="*/ 2636 h 2914"/>
              <a:gd name="T108" fmla="*/ 2242 w 2597"/>
              <a:gd name="T109" fmla="*/ 2428 h 2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597" h="2914">
                <a:moveTo>
                  <a:pt x="2003" y="1085"/>
                </a:moveTo>
                <a:cubicBezTo>
                  <a:pt x="1958" y="1259"/>
                  <a:pt x="1852" y="1297"/>
                  <a:pt x="1796" y="1305"/>
                </a:cubicBezTo>
                <a:cubicBezTo>
                  <a:pt x="1761" y="1374"/>
                  <a:pt x="1684" y="1516"/>
                  <a:pt x="1608" y="1588"/>
                </a:cubicBezTo>
                <a:cubicBezTo>
                  <a:pt x="1577" y="1616"/>
                  <a:pt x="1538" y="1641"/>
                  <a:pt x="1490" y="1660"/>
                </a:cubicBezTo>
                <a:cubicBezTo>
                  <a:pt x="1429" y="1684"/>
                  <a:pt x="1364" y="1696"/>
                  <a:pt x="1298" y="1696"/>
                </a:cubicBezTo>
                <a:cubicBezTo>
                  <a:pt x="1232" y="1696"/>
                  <a:pt x="1168" y="1684"/>
                  <a:pt x="1107" y="1660"/>
                </a:cubicBezTo>
                <a:cubicBezTo>
                  <a:pt x="1059" y="1641"/>
                  <a:pt x="1019" y="1616"/>
                  <a:pt x="989" y="1588"/>
                </a:cubicBezTo>
                <a:cubicBezTo>
                  <a:pt x="912" y="1516"/>
                  <a:pt x="836" y="1374"/>
                  <a:pt x="801" y="1305"/>
                </a:cubicBezTo>
                <a:cubicBezTo>
                  <a:pt x="744" y="1297"/>
                  <a:pt x="638" y="1259"/>
                  <a:pt x="593" y="1085"/>
                </a:cubicBezTo>
                <a:cubicBezTo>
                  <a:pt x="569" y="993"/>
                  <a:pt x="575" y="917"/>
                  <a:pt x="611" y="861"/>
                </a:cubicBezTo>
                <a:cubicBezTo>
                  <a:pt x="628" y="836"/>
                  <a:pt x="647" y="819"/>
                  <a:pt x="665" y="807"/>
                </a:cubicBezTo>
                <a:cubicBezTo>
                  <a:pt x="665" y="789"/>
                  <a:pt x="666" y="765"/>
                  <a:pt x="668" y="739"/>
                </a:cubicBezTo>
                <a:cubicBezTo>
                  <a:pt x="636" y="693"/>
                  <a:pt x="591" y="595"/>
                  <a:pt x="646" y="436"/>
                </a:cubicBezTo>
                <a:cubicBezTo>
                  <a:pt x="705" y="267"/>
                  <a:pt x="837" y="241"/>
                  <a:pt x="900" y="239"/>
                </a:cubicBezTo>
                <a:cubicBezTo>
                  <a:pt x="922" y="199"/>
                  <a:pt x="963" y="142"/>
                  <a:pt x="1037" y="90"/>
                </a:cubicBezTo>
                <a:cubicBezTo>
                  <a:pt x="1119" y="32"/>
                  <a:pt x="1226" y="0"/>
                  <a:pt x="1338" y="0"/>
                </a:cubicBezTo>
                <a:cubicBezTo>
                  <a:pt x="1477" y="0"/>
                  <a:pt x="1616" y="49"/>
                  <a:pt x="1741" y="141"/>
                </a:cubicBezTo>
                <a:cubicBezTo>
                  <a:pt x="1944" y="290"/>
                  <a:pt x="1926" y="622"/>
                  <a:pt x="1922" y="682"/>
                </a:cubicBezTo>
                <a:cubicBezTo>
                  <a:pt x="1929" y="732"/>
                  <a:pt x="1931" y="776"/>
                  <a:pt x="1931" y="807"/>
                </a:cubicBezTo>
                <a:cubicBezTo>
                  <a:pt x="1949" y="819"/>
                  <a:pt x="1969" y="836"/>
                  <a:pt x="1985" y="861"/>
                </a:cubicBezTo>
                <a:cubicBezTo>
                  <a:pt x="2021" y="917"/>
                  <a:pt x="2028" y="993"/>
                  <a:pt x="2003" y="1085"/>
                </a:cubicBezTo>
                <a:close/>
                <a:moveTo>
                  <a:pt x="2597" y="2377"/>
                </a:moveTo>
                <a:lnTo>
                  <a:pt x="2597" y="2848"/>
                </a:lnTo>
                <a:cubicBezTo>
                  <a:pt x="2597" y="2885"/>
                  <a:pt x="2567" y="2914"/>
                  <a:pt x="2530" y="2914"/>
                </a:cubicBezTo>
                <a:lnTo>
                  <a:pt x="66" y="2914"/>
                </a:lnTo>
                <a:cubicBezTo>
                  <a:pt x="30" y="2914"/>
                  <a:pt x="0" y="2885"/>
                  <a:pt x="0" y="2848"/>
                </a:cubicBezTo>
                <a:lnTo>
                  <a:pt x="0" y="2377"/>
                </a:lnTo>
                <a:cubicBezTo>
                  <a:pt x="0" y="2184"/>
                  <a:pt x="115" y="2014"/>
                  <a:pt x="294" y="1942"/>
                </a:cubicBezTo>
                <a:lnTo>
                  <a:pt x="877" y="1709"/>
                </a:lnTo>
                <a:cubicBezTo>
                  <a:pt x="894" y="1702"/>
                  <a:pt x="913" y="1703"/>
                  <a:pt x="929" y="1710"/>
                </a:cubicBezTo>
                <a:cubicBezTo>
                  <a:pt x="946" y="1717"/>
                  <a:pt x="959" y="1731"/>
                  <a:pt x="965" y="1748"/>
                </a:cubicBezTo>
                <a:lnTo>
                  <a:pt x="1111" y="2153"/>
                </a:lnTo>
                <a:lnTo>
                  <a:pt x="1140" y="2070"/>
                </a:lnTo>
                <a:lnTo>
                  <a:pt x="1094" y="1957"/>
                </a:lnTo>
                <a:cubicBezTo>
                  <a:pt x="1086" y="1936"/>
                  <a:pt x="1088" y="1913"/>
                  <a:pt x="1101" y="1895"/>
                </a:cubicBezTo>
                <a:cubicBezTo>
                  <a:pt x="1113" y="1876"/>
                  <a:pt x="1134" y="1865"/>
                  <a:pt x="1156" y="1865"/>
                </a:cubicBezTo>
                <a:lnTo>
                  <a:pt x="1441" y="1865"/>
                </a:lnTo>
                <a:cubicBezTo>
                  <a:pt x="1463" y="1865"/>
                  <a:pt x="1484" y="1876"/>
                  <a:pt x="1496" y="1895"/>
                </a:cubicBezTo>
                <a:cubicBezTo>
                  <a:pt x="1508" y="1913"/>
                  <a:pt x="1511" y="1936"/>
                  <a:pt x="1502" y="1957"/>
                </a:cubicBezTo>
                <a:lnTo>
                  <a:pt x="1456" y="2070"/>
                </a:lnTo>
                <a:lnTo>
                  <a:pt x="1485" y="2153"/>
                </a:lnTo>
                <a:lnTo>
                  <a:pt x="1632" y="1748"/>
                </a:lnTo>
                <a:cubicBezTo>
                  <a:pt x="1638" y="1731"/>
                  <a:pt x="1651" y="1717"/>
                  <a:pt x="1667" y="1710"/>
                </a:cubicBezTo>
                <a:cubicBezTo>
                  <a:pt x="1684" y="1703"/>
                  <a:pt x="1702" y="1702"/>
                  <a:pt x="1719" y="1709"/>
                </a:cubicBezTo>
                <a:lnTo>
                  <a:pt x="2302" y="1942"/>
                </a:lnTo>
                <a:cubicBezTo>
                  <a:pt x="2481" y="2014"/>
                  <a:pt x="2597" y="2184"/>
                  <a:pt x="2597" y="2377"/>
                </a:cubicBezTo>
                <a:close/>
                <a:moveTo>
                  <a:pt x="2242" y="2428"/>
                </a:moveTo>
                <a:cubicBezTo>
                  <a:pt x="2242" y="2392"/>
                  <a:pt x="2212" y="2362"/>
                  <a:pt x="2175" y="2362"/>
                </a:cubicBezTo>
                <a:lnTo>
                  <a:pt x="1727" y="2362"/>
                </a:lnTo>
                <a:cubicBezTo>
                  <a:pt x="1691" y="2362"/>
                  <a:pt x="1661" y="2392"/>
                  <a:pt x="1661" y="2428"/>
                </a:cubicBezTo>
                <a:lnTo>
                  <a:pt x="1661" y="2636"/>
                </a:lnTo>
                <a:cubicBezTo>
                  <a:pt x="1661" y="2673"/>
                  <a:pt x="1691" y="2703"/>
                  <a:pt x="1727" y="2703"/>
                </a:cubicBezTo>
                <a:lnTo>
                  <a:pt x="2175" y="2703"/>
                </a:lnTo>
                <a:cubicBezTo>
                  <a:pt x="2212" y="2703"/>
                  <a:pt x="2242" y="2673"/>
                  <a:pt x="2242" y="2636"/>
                </a:cubicBezTo>
                <a:lnTo>
                  <a:pt x="2242" y="242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old-computer-screen-and-keyboard_77334"/>
          <p:cNvSpPr>
            <a:spLocks noChangeAspect="1"/>
          </p:cNvSpPr>
          <p:nvPr/>
        </p:nvSpPr>
        <p:spPr bwMode="auto">
          <a:xfrm>
            <a:off x="2604727" y="1388016"/>
            <a:ext cx="609685" cy="476438"/>
          </a:xfrm>
          <a:custGeom>
            <a:avLst/>
            <a:gdLst>
              <a:gd name="connsiteX0" fmla="*/ 265953 w 601810"/>
              <a:gd name="connsiteY0" fmla="*/ 422068 h 470285"/>
              <a:gd name="connsiteX1" fmla="*/ 336548 w 601810"/>
              <a:gd name="connsiteY1" fmla="*/ 422068 h 470285"/>
              <a:gd name="connsiteX2" fmla="*/ 347740 w 601810"/>
              <a:gd name="connsiteY2" fmla="*/ 432430 h 470285"/>
              <a:gd name="connsiteX3" fmla="*/ 336548 w 601810"/>
              <a:gd name="connsiteY3" fmla="*/ 442791 h 470285"/>
              <a:gd name="connsiteX4" fmla="*/ 265953 w 601810"/>
              <a:gd name="connsiteY4" fmla="*/ 442791 h 470285"/>
              <a:gd name="connsiteX5" fmla="*/ 254761 w 601810"/>
              <a:gd name="connsiteY5" fmla="*/ 432430 h 470285"/>
              <a:gd name="connsiteX6" fmla="*/ 265953 w 601810"/>
              <a:gd name="connsiteY6" fmla="*/ 422068 h 470285"/>
              <a:gd name="connsiteX7" fmla="*/ 40465 w 601810"/>
              <a:gd name="connsiteY7" fmla="*/ 405804 h 470285"/>
              <a:gd name="connsiteX8" fmla="*/ 12053 w 601810"/>
              <a:gd name="connsiteY8" fmla="*/ 432456 h 470285"/>
              <a:gd name="connsiteX9" fmla="*/ 40465 w 601810"/>
              <a:gd name="connsiteY9" fmla="*/ 459108 h 470285"/>
              <a:gd name="connsiteX10" fmla="*/ 562206 w 601810"/>
              <a:gd name="connsiteY10" fmla="*/ 459108 h 470285"/>
              <a:gd name="connsiteX11" fmla="*/ 590618 w 601810"/>
              <a:gd name="connsiteY11" fmla="*/ 431596 h 470285"/>
              <a:gd name="connsiteX12" fmla="*/ 562206 w 601810"/>
              <a:gd name="connsiteY12" fmla="*/ 405804 h 470285"/>
              <a:gd name="connsiteX13" fmla="*/ 84342 w 601810"/>
              <a:gd name="connsiteY13" fmla="*/ 66195 h 470285"/>
              <a:gd name="connsiteX14" fmla="*/ 72289 w 601810"/>
              <a:gd name="connsiteY14" fmla="*/ 78232 h 470285"/>
              <a:gd name="connsiteX15" fmla="*/ 72289 w 601810"/>
              <a:gd name="connsiteY15" fmla="*/ 314685 h 470285"/>
              <a:gd name="connsiteX16" fmla="*/ 84342 w 601810"/>
              <a:gd name="connsiteY16" fmla="*/ 326722 h 470285"/>
              <a:gd name="connsiteX17" fmla="*/ 516532 w 601810"/>
              <a:gd name="connsiteY17" fmla="*/ 326722 h 470285"/>
              <a:gd name="connsiteX18" fmla="*/ 527724 w 601810"/>
              <a:gd name="connsiteY18" fmla="*/ 314685 h 470285"/>
              <a:gd name="connsiteX19" fmla="*/ 527724 w 601810"/>
              <a:gd name="connsiteY19" fmla="*/ 78232 h 470285"/>
              <a:gd name="connsiteX20" fmla="*/ 516532 w 601810"/>
              <a:gd name="connsiteY20" fmla="*/ 66195 h 470285"/>
              <a:gd name="connsiteX21" fmla="*/ 66263 w 601810"/>
              <a:gd name="connsiteY21" fmla="*/ 54157 h 470285"/>
              <a:gd name="connsiteX22" fmla="*/ 533750 w 601810"/>
              <a:gd name="connsiteY22" fmla="*/ 54157 h 470285"/>
              <a:gd name="connsiteX23" fmla="*/ 539777 w 601810"/>
              <a:gd name="connsiteY23" fmla="*/ 60176 h 470285"/>
              <a:gd name="connsiteX24" fmla="*/ 539777 w 601810"/>
              <a:gd name="connsiteY24" fmla="*/ 332741 h 470285"/>
              <a:gd name="connsiteX25" fmla="*/ 533750 w 601810"/>
              <a:gd name="connsiteY25" fmla="*/ 338760 h 470285"/>
              <a:gd name="connsiteX26" fmla="*/ 66263 w 601810"/>
              <a:gd name="connsiteY26" fmla="*/ 338760 h 470285"/>
              <a:gd name="connsiteX27" fmla="*/ 60236 w 601810"/>
              <a:gd name="connsiteY27" fmla="*/ 332741 h 470285"/>
              <a:gd name="connsiteX28" fmla="*/ 60236 w 601810"/>
              <a:gd name="connsiteY28" fmla="*/ 60176 h 470285"/>
              <a:gd name="connsiteX29" fmla="*/ 66263 w 601810"/>
              <a:gd name="connsiteY29" fmla="*/ 54157 h 470285"/>
              <a:gd name="connsiteX30" fmla="*/ 80069 w 601810"/>
              <a:gd name="connsiteY30" fmla="*/ 24933 h 470285"/>
              <a:gd name="connsiteX31" fmla="*/ 30134 w 601810"/>
              <a:gd name="connsiteY31" fmla="*/ 73939 h 470285"/>
              <a:gd name="connsiteX32" fmla="*/ 30134 w 601810"/>
              <a:gd name="connsiteY32" fmla="*/ 327566 h 470285"/>
              <a:gd name="connsiteX33" fmla="*/ 80069 w 601810"/>
              <a:gd name="connsiteY33" fmla="*/ 376572 h 470285"/>
              <a:gd name="connsiteX34" fmla="*/ 521741 w 601810"/>
              <a:gd name="connsiteY34" fmla="*/ 376572 h 470285"/>
              <a:gd name="connsiteX35" fmla="*/ 571676 w 601810"/>
              <a:gd name="connsiteY35" fmla="*/ 327566 h 470285"/>
              <a:gd name="connsiteX36" fmla="*/ 571676 w 601810"/>
              <a:gd name="connsiteY36" fmla="*/ 73939 h 470285"/>
              <a:gd name="connsiteX37" fmla="*/ 521741 w 601810"/>
              <a:gd name="connsiteY37" fmla="*/ 24933 h 470285"/>
              <a:gd name="connsiteX38" fmla="*/ 80069 w 601810"/>
              <a:gd name="connsiteY38" fmla="*/ 0 h 470285"/>
              <a:gd name="connsiteX39" fmla="*/ 521741 w 601810"/>
              <a:gd name="connsiteY39" fmla="*/ 0 h 470285"/>
              <a:gd name="connsiteX40" fmla="*/ 596644 w 601810"/>
              <a:gd name="connsiteY40" fmla="*/ 73939 h 470285"/>
              <a:gd name="connsiteX41" fmla="*/ 596644 w 601810"/>
              <a:gd name="connsiteY41" fmla="*/ 327566 h 470285"/>
              <a:gd name="connsiteX42" fmla="*/ 554457 w 601810"/>
              <a:gd name="connsiteY42" fmla="*/ 393767 h 470285"/>
              <a:gd name="connsiteX43" fmla="*/ 562206 w 601810"/>
              <a:gd name="connsiteY43" fmla="*/ 393767 h 470285"/>
              <a:gd name="connsiteX44" fmla="*/ 601810 w 601810"/>
              <a:gd name="connsiteY44" fmla="*/ 429877 h 470285"/>
              <a:gd name="connsiteX45" fmla="*/ 601810 w 601810"/>
              <a:gd name="connsiteY45" fmla="*/ 434175 h 470285"/>
              <a:gd name="connsiteX46" fmla="*/ 562206 w 601810"/>
              <a:gd name="connsiteY46" fmla="*/ 470285 h 470285"/>
              <a:gd name="connsiteX47" fmla="*/ 40465 w 601810"/>
              <a:gd name="connsiteY47" fmla="*/ 470285 h 470285"/>
              <a:gd name="connsiteX48" fmla="*/ 861 w 601810"/>
              <a:gd name="connsiteY48" fmla="*/ 434175 h 470285"/>
              <a:gd name="connsiteX49" fmla="*/ 0 w 601810"/>
              <a:gd name="connsiteY49" fmla="*/ 434175 h 470285"/>
              <a:gd name="connsiteX50" fmla="*/ 0 w 601810"/>
              <a:gd name="connsiteY50" fmla="*/ 429877 h 470285"/>
              <a:gd name="connsiteX51" fmla="*/ 861 w 601810"/>
              <a:gd name="connsiteY51" fmla="*/ 429877 h 470285"/>
              <a:gd name="connsiteX52" fmla="*/ 40465 w 601810"/>
              <a:gd name="connsiteY52" fmla="*/ 393767 h 470285"/>
              <a:gd name="connsiteX53" fmla="*/ 48214 w 601810"/>
              <a:gd name="connsiteY53" fmla="*/ 393767 h 470285"/>
              <a:gd name="connsiteX54" fmla="*/ 6027 w 601810"/>
              <a:gd name="connsiteY54" fmla="*/ 327566 h 470285"/>
              <a:gd name="connsiteX55" fmla="*/ 6027 w 601810"/>
              <a:gd name="connsiteY55" fmla="*/ 73939 h 470285"/>
              <a:gd name="connsiteX56" fmla="*/ 80069 w 601810"/>
              <a:gd name="connsiteY56" fmla="*/ 0 h 47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601810" h="470285">
                <a:moveTo>
                  <a:pt x="265953" y="422068"/>
                </a:moveTo>
                <a:lnTo>
                  <a:pt x="336548" y="422068"/>
                </a:lnTo>
                <a:cubicBezTo>
                  <a:pt x="342574" y="422068"/>
                  <a:pt x="347740" y="426385"/>
                  <a:pt x="347740" y="432430"/>
                </a:cubicBezTo>
                <a:cubicBezTo>
                  <a:pt x="347740" y="437610"/>
                  <a:pt x="342574" y="442791"/>
                  <a:pt x="336548" y="442791"/>
                </a:cubicBezTo>
                <a:lnTo>
                  <a:pt x="265953" y="442791"/>
                </a:lnTo>
                <a:cubicBezTo>
                  <a:pt x="259066" y="442791"/>
                  <a:pt x="254761" y="437610"/>
                  <a:pt x="254761" y="432430"/>
                </a:cubicBezTo>
                <a:cubicBezTo>
                  <a:pt x="254761" y="426385"/>
                  <a:pt x="259066" y="422068"/>
                  <a:pt x="265953" y="422068"/>
                </a:cubicBezTo>
                <a:close/>
                <a:moveTo>
                  <a:pt x="40465" y="405804"/>
                </a:moveTo>
                <a:cubicBezTo>
                  <a:pt x="24968" y="405804"/>
                  <a:pt x="12914" y="416980"/>
                  <a:pt x="12053" y="432456"/>
                </a:cubicBezTo>
                <a:cubicBezTo>
                  <a:pt x="12914" y="447072"/>
                  <a:pt x="24968" y="459108"/>
                  <a:pt x="40465" y="459108"/>
                </a:cubicBezTo>
                <a:lnTo>
                  <a:pt x="562206" y="459108"/>
                </a:lnTo>
                <a:cubicBezTo>
                  <a:pt x="576842" y="459108"/>
                  <a:pt x="588896" y="447072"/>
                  <a:pt x="590618" y="431596"/>
                </a:cubicBezTo>
                <a:cubicBezTo>
                  <a:pt x="589757" y="416980"/>
                  <a:pt x="576842" y="405804"/>
                  <a:pt x="562206" y="405804"/>
                </a:cubicBezTo>
                <a:close/>
                <a:moveTo>
                  <a:pt x="84342" y="66195"/>
                </a:moveTo>
                <a:cubicBezTo>
                  <a:pt x="77455" y="66195"/>
                  <a:pt x="72289" y="71354"/>
                  <a:pt x="72289" y="78232"/>
                </a:cubicBezTo>
                <a:lnTo>
                  <a:pt x="72289" y="314685"/>
                </a:lnTo>
                <a:cubicBezTo>
                  <a:pt x="72289" y="321563"/>
                  <a:pt x="77455" y="326722"/>
                  <a:pt x="84342" y="326722"/>
                </a:cubicBezTo>
                <a:lnTo>
                  <a:pt x="516532" y="326722"/>
                </a:lnTo>
                <a:cubicBezTo>
                  <a:pt x="522558" y="326722"/>
                  <a:pt x="527724" y="321563"/>
                  <a:pt x="527724" y="314685"/>
                </a:cubicBezTo>
                <a:lnTo>
                  <a:pt x="527724" y="78232"/>
                </a:lnTo>
                <a:cubicBezTo>
                  <a:pt x="527724" y="71354"/>
                  <a:pt x="522558" y="66195"/>
                  <a:pt x="516532" y="66195"/>
                </a:cubicBezTo>
                <a:close/>
                <a:moveTo>
                  <a:pt x="66263" y="54157"/>
                </a:moveTo>
                <a:lnTo>
                  <a:pt x="533750" y="54157"/>
                </a:lnTo>
                <a:cubicBezTo>
                  <a:pt x="537194" y="54157"/>
                  <a:pt x="539777" y="56736"/>
                  <a:pt x="539777" y="60176"/>
                </a:cubicBezTo>
                <a:lnTo>
                  <a:pt x="539777" y="332741"/>
                </a:lnTo>
                <a:cubicBezTo>
                  <a:pt x="539777" y="336181"/>
                  <a:pt x="537194" y="338760"/>
                  <a:pt x="533750" y="338760"/>
                </a:cubicBezTo>
                <a:lnTo>
                  <a:pt x="66263" y="338760"/>
                </a:lnTo>
                <a:cubicBezTo>
                  <a:pt x="62819" y="338760"/>
                  <a:pt x="60236" y="336181"/>
                  <a:pt x="60236" y="332741"/>
                </a:cubicBezTo>
                <a:lnTo>
                  <a:pt x="60236" y="60176"/>
                </a:lnTo>
                <a:cubicBezTo>
                  <a:pt x="60236" y="56736"/>
                  <a:pt x="62819" y="54157"/>
                  <a:pt x="66263" y="54157"/>
                </a:cubicBezTo>
                <a:close/>
                <a:moveTo>
                  <a:pt x="80069" y="24933"/>
                </a:moveTo>
                <a:cubicBezTo>
                  <a:pt x="52518" y="24933"/>
                  <a:pt x="30134" y="47286"/>
                  <a:pt x="30134" y="73939"/>
                </a:cubicBezTo>
                <a:lnTo>
                  <a:pt x="30134" y="327566"/>
                </a:lnTo>
                <a:cubicBezTo>
                  <a:pt x="30134" y="355078"/>
                  <a:pt x="52518" y="376572"/>
                  <a:pt x="80069" y="376572"/>
                </a:cubicBezTo>
                <a:lnTo>
                  <a:pt x="521741" y="376572"/>
                </a:lnTo>
                <a:cubicBezTo>
                  <a:pt x="549292" y="376572"/>
                  <a:pt x="571676" y="355078"/>
                  <a:pt x="571676" y="327566"/>
                </a:cubicBezTo>
                <a:lnTo>
                  <a:pt x="571676" y="73939"/>
                </a:lnTo>
                <a:cubicBezTo>
                  <a:pt x="571676" y="47286"/>
                  <a:pt x="549292" y="24933"/>
                  <a:pt x="521741" y="24933"/>
                </a:cubicBezTo>
                <a:close/>
                <a:moveTo>
                  <a:pt x="80069" y="0"/>
                </a:moveTo>
                <a:lnTo>
                  <a:pt x="521741" y="0"/>
                </a:lnTo>
                <a:cubicBezTo>
                  <a:pt x="563067" y="0"/>
                  <a:pt x="596644" y="33530"/>
                  <a:pt x="596644" y="73939"/>
                </a:cubicBezTo>
                <a:lnTo>
                  <a:pt x="596644" y="327566"/>
                </a:lnTo>
                <a:cubicBezTo>
                  <a:pt x="596644" y="356798"/>
                  <a:pt x="579425" y="381730"/>
                  <a:pt x="554457" y="393767"/>
                </a:cubicBezTo>
                <a:lnTo>
                  <a:pt x="562206" y="393767"/>
                </a:lnTo>
                <a:cubicBezTo>
                  <a:pt x="582008" y="393767"/>
                  <a:pt x="599227" y="410102"/>
                  <a:pt x="601810" y="429877"/>
                </a:cubicBezTo>
                <a:lnTo>
                  <a:pt x="601810" y="434175"/>
                </a:lnTo>
                <a:cubicBezTo>
                  <a:pt x="599227" y="454809"/>
                  <a:pt x="582008" y="470285"/>
                  <a:pt x="562206" y="470285"/>
                </a:cubicBezTo>
                <a:lnTo>
                  <a:pt x="40465" y="470285"/>
                </a:lnTo>
                <a:cubicBezTo>
                  <a:pt x="19802" y="470285"/>
                  <a:pt x="2583" y="454809"/>
                  <a:pt x="861" y="434175"/>
                </a:cubicBezTo>
                <a:lnTo>
                  <a:pt x="0" y="434175"/>
                </a:lnTo>
                <a:lnTo>
                  <a:pt x="0" y="429877"/>
                </a:lnTo>
                <a:lnTo>
                  <a:pt x="861" y="429877"/>
                </a:lnTo>
                <a:cubicBezTo>
                  <a:pt x="2583" y="409243"/>
                  <a:pt x="19802" y="393767"/>
                  <a:pt x="40465" y="393767"/>
                </a:cubicBezTo>
                <a:lnTo>
                  <a:pt x="48214" y="393767"/>
                </a:lnTo>
                <a:cubicBezTo>
                  <a:pt x="23246" y="381730"/>
                  <a:pt x="6027" y="356798"/>
                  <a:pt x="6027" y="327566"/>
                </a:cubicBezTo>
                <a:lnTo>
                  <a:pt x="6027" y="73939"/>
                </a:lnTo>
                <a:cubicBezTo>
                  <a:pt x="6027" y="33530"/>
                  <a:pt x="39604" y="0"/>
                  <a:pt x="800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6" name="文本框 15"/>
          <p:cNvSpPr txBox="1"/>
          <p:nvPr/>
        </p:nvSpPr>
        <p:spPr>
          <a:xfrm>
            <a:off x="2457450" y="2095500"/>
            <a:ext cx="904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800" dirty="0">
                <a:solidFill>
                  <a:srgbClr val="FFFF00"/>
                </a:solidFill>
                <a:uFillTx/>
                <a:sym typeface="+mn-ea"/>
              </a:rPr>
              <a:t>前台</a:t>
            </a:r>
            <a:endParaRPr lang="zh-CN" altLang="en-US" sz="2800" dirty="0">
              <a:solidFill>
                <a:srgbClr val="FFFF00"/>
              </a:solidFill>
              <a:uFillTx/>
              <a:sym typeface="+mn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458835" y="2095500"/>
            <a:ext cx="904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800" dirty="0">
                <a:solidFill>
                  <a:srgbClr val="FFFF00"/>
                </a:solidFill>
                <a:uFillTx/>
                <a:sym typeface="+mn-ea"/>
              </a:rPr>
              <a:t>后台</a:t>
            </a:r>
            <a:endParaRPr lang="zh-CN" altLang="en-US" sz="2800" dirty="0">
              <a:solidFill>
                <a:srgbClr val="FFFF00"/>
              </a:solidFill>
              <a:uFillTx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033905" y="2736850"/>
            <a:ext cx="925830" cy="21685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457200" indent="-457200" algn="l" fontAlgn="auto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首页</a:t>
            </a:r>
            <a:endParaRPr lang="en-US" altLang="zh-CN" sz="2800" dirty="0">
              <a:solidFill>
                <a:schemeClr val="bg1"/>
              </a:solidFill>
              <a:uFillTx/>
              <a:sym typeface="+mn-ea"/>
            </a:endParaRPr>
          </a:p>
          <a:p>
            <a:pPr marL="457200" indent="-457200" algn="l" fontAlgn="auto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课程</a:t>
            </a:r>
            <a:endParaRPr lang="en-US" altLang="zh-CN" sz="2800" dirty="0">
              <a:solidFill>
                <a:schemeClr val="bg1"/>
              </a:solidFill>
              <a:uFillTx/>
              <a:sym typeface="+mn-ea"/>
            </a:endParaRPr>
          </a:p>
          <a:p>
            <a:pPr marL="457200" indent="-457200" algn="l" fontAlgn="auto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名师</a:t>
            </a:r>
            <a:endParaRPr lang="en-US" altLang="zh-CN" sz="2800" dirty="0">
              <a:solidFill>
                <a:schemeClr val="bg1"/>
              </a:solidFill>
              <a:uFillTx/>
              <a:sym typeface="+mn-ea"/>
            </a:endParaRPr>
          </a:p>
          <a:p>
            <a:pPr marL="457200" indent="-457200" algn="l" fontAlgn="auto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问答</a:t>
            </a:r>
            <a:endParaRPr lang="en-US" altLang="zh-CN" sz="2800" dirty="0">
              <a:solidFill>
                <a:schemeClr val="bg1"/>
              </a:solidFill>
              <a:uFillTx/>
            </a:endParaRPr>
          </a:p>
          <a:p>
            <a:pPr marL="457200" indent="-457200" algn="l" fontAlgn="auto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文章</a:t>
            </a:r>
            <a:r>
              <a:rPr lang="en-US" altLang="zh-CN" dirty="0">
                <a:solidFill>
                  <a:schemeClr val="bg1"/>
                </a:solidFill>
                <a:uFillTx/>
                <a:sym typeface="+mn-ea"/>
              </a:rPr>
              <a:t> </a:t>
            </a:r>
            <a:endParaRPr lang="en-US" altLang="zh-CN" dirty="0">
              <a:solidFill>
                <a:schemeClr val="bg1"/>
              </a:solidFill>
              <a:uFillTx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72705" y="2708275"/>
            <a:ext cx="2773680" cy="26765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457200" indent="-457200" algn="l" fontAlgn="auto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讲师管理</a:t>
            </a:r>
            <a:endParaRPr lang="en-US" altLang="zh-CN" sz="2800" dirty="0">
              <a:solidFill>
                <a:schemeClr val="bg1"/>
              </a:solidFill>
              <a:uFillTx/>
              <a:sym typeface="+mn-ea"/>
            </a:endParaRPr>
          </a:p>
          <a:p>
            <a:pPr marL="457200" indent="-457200" algn="l" fontAlgn="auto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课程分类管理</a:t>
            </a:r>
            <a:endParaRPr lang="en-US" altLang="zh-CN" sz="2800" dirty="0">
              <a:solidFill>
                <a:schemeClr val="bg1"/>
              </a:solidFill>
              <a:uFillTx/>
            </a:endParaRPr>
          </a:p>
          <a:p>
            <a:pPr marL="457200" indent="-457200" algn="l" fontAlgn="auto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课程管理</a:t>
            </a:r>
            <a:endParaRPr lang="en-US" altLang="zh-CN" sz="2800" dirty="0">
              <a:solidFill>
                <a:schemeClr val="bg1"/>
              </a:solidFill>
              <a:uFillTx/>
              <a:sym typeface="+mn-ea"/>
            </a:endParaRPr>
          </a:p>
          <a:p>
            <a:pPr marL="457200" indent="-457200" algn="l" fontAlgn="auto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统计分析</a:t>
            </a:r>
            <a:endParaRPr lang="en-US" altLang="zh-CN" sz="2800" dirty="0">
              <a:solidFill>
                <a:schemeClr val="bg1"/>
              </a:solidFill>
              <a:uFillTx/>
            </a:endParaRPr>
          </a:p>
          <a:p>
            <a:pPr marL="457200" indent="-457200" algn="l" fontAlgn="auto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Banner管理</a:t>
            </a:r>
            <a:endParaRPr lang="en-US" altLang="zh-CN" sz="2800" dirty="0">
              <a:solidFill>
                <a:schemeClr val="bg1"/>
              </a:solidFill>
              <a:uFillTx/>
              <a:sym typeface="+mn-ea"/>
            </a:endParaRPr>
          </a:p>
          <a:p>
            <a:pPr marL="457200" indent="-457200" algn="l" fontAlgn="auto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uFillTx/>
                <a:sym typeface="+mn-ea"/>
              </a:rPr>
              <a:t>用户管理 </a:t>
            </a:r>
            <a:endParaRPr lang="en-US" altLang="zh-CN" sz="2800" dirty="0">
              <a:solidFill>
                <a:schemeClr val="bg1"/>
              </a:solidFill>
              <a:uFillTx/>
              <a:sym typeface="+mn-ea"/>
            </a:endParaRPr>
          </a:p>
        </p:txBody>
      </p:sp>
      <p:cxnSp>
        <p:nvCxnSpPr>
          <p:cNvPr id="5" name="直接连接符 4"/>
          <p:cNvCxnSpPr/>
          <p:nvPr/>
        </p:nvCxnSpPr>
        <p:spPr>
          <a:xfrm flipH="1">
            <a:off x="5908675" y="1680845"/>
            <a:ext cx="635" cy="4644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 flipV="1">
            <a:off x="-4762" y="6337935"/>
            <a:ext cx="1220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1491615" y="6410960"/>
            <a:ext cx="6400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标题</a:t>
            </a:r>
            <a:endParaRPr lang="zh-CN" altLang="en-US">
              <a:solidFill>
                <a:schemeClr val="bg1">
                  <a:lumMod val="50000"/>
                </a:schemeClr>
              </a:solidFill>
              <a:uFillTx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972435" y="6410960"/>
            <a:ext cx="1325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项目技术点</a:t>
            </a:r>
            <a:endParaRPr lang="zh-CN" altLang="en-US">
              <a:solidFill>
                <a:schemeClr val="bg1">
                  <a:lumMod val="50000"/>
                </a:schemeClr>
              </a:solidFill>
              <a:uFillTx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142230" y="6410960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项目功能</a:t>
            </a:r>
            <a:endParaRPr lang="zh-CN" altLang="en-US">
              <a:solidFill>
                <a:schemeClr val="bg1">
                  <a:lumMod val="50000"/>
                </a:schemeClr>
              </a:solidFill>
              <a:uFillTx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119620" y="6410960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>
                <a:solidFill>
                  <a:schemeClr val="bg1"/>
                </a:solidFill>
                <a:uFillTx/>
              </a:rPr>
              <a:t>视频展示</a:t>
            </a:r>
            <a:endParaRPr lang="zh-CN" altLang="en-US">
              <a:solidFill>
                <a:schemeClr val="bg1"/>
              </a:solidFill>
              <a:uFillTx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093200" y="6410960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总结体会</a:t>
            </a:r>
            <a:endParaRPr lang="zh-CN" altLang="en-US">
              <a:solidFill>
                <a:schemeClr val="bg1"/>
              </a:solidFill>
              <a:uFillTx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2131378" y="6598285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4313873" y="6595110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V="1">
            <a:off x="6239193" y="6595110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V="1">
            <a:off x="8216583" y="6598285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laptop_12929"/>
          <p:cNvSpPr>
            <a:spLocks noChangeAspect="1"/>
          </p:cNvSpPr>
          <p:nvPr/>
        </p:nvSpPr>
        <p:spPr bwMode="auto">
          <a:xfrm>
            <a:off x="8638892" y="1321392"/>
            <a:ext cx="544127" cy="609685"/>
          </a:xfrm>
          <a:custGeom>
            <a:avLst/>
            <a:gdLst>
              <a:gd name="T0" fmla="*/ 2003 w 2597"/>
              <a:gd name="T1" fmla="*/ 1085 h 2914"/>
              <a:gd name="T2" fmla="*/ 1796 w 2597"/>
              <a:gd name="T3" fmla="*/ 1305 h 2914"/>
              <a:gd name="T4" fmla="*/ 1608 w 2597"/>
              <a:gd name="T5" fmla="*/ 1588 h 2914"/>
              <a:gd name="T6" fmla="*/ 1490 w 2597"/>
              <a:gd name="T7" fmla="*/ 1660 h 2914"/>
              <a:gd name="T8" fmla="*/ 1298 w 2597"/>
              <a:gd name="T9" fmla="*/ 1696 h 2914"/>
              <a:gd name="T10" fmla="*/ 1107 w 2597"/>
              <a:gd name="T11" fmla="*/ 1660 h 2914"/>
              <a:gd name="T12" fmla="*/ 989 w 2597"/>
              <a:gd name="T13" fmla="*/ 1588 h 2914"/>
              <a:gd name="T14" fmla="*/ 801 w 2597"/>
              <a:gd name="T15" fmla="*/ 1305 h 2914"/>
              <a:gd name="T16" fmla="*/ 593 w 2597"/>
              <a:gd name="T17" fmla="*/ 1085 h 2914"/>
              <a:gd name="T18" fmla="*/ 611 w 2597"/>
              <a:gd name="T19" fmla="*/ 861 h 2914"/>
              <a:gd name="T20" fmla="*/ 665 w 2597"/>
              <a:gd name="T21" fmla="*/ 807 h 2914"/>
              <a:gd name="T22" fmla="*/ 668 w 2597"/>
              <a:gd name="T23" fmla="*/ 739 h 2914"/>
              <a:gd name="T24" fmla="*/ 646 w 2597"/>
              <a:gd name="T25" fmla="*/ 436 h 2914"/>
              <a:gd name="T26" fmla="*/ 900 w 2597"/>
              <a:gd name="T27" fmla="*/ 239 h 2914"/>
              <a:gd name="T28" fmla="*/ 1037 w 2597"/>
              <a:gd name="T29" fmla="*/ 90 h 2914"/>
              <a:gd name="T30" fmla="*/ 1338 w 2597"/>
              <a:gd name="T31" fmla="*/ 0 h 2914"/>
              <a:gd name="T32" fmla="*/ 1741 w 2597"/>
              <a:gd name="T33" fmla="*/ 141 h 2914"/>
              <a:gd name="T34" fmla="*/ 1922 w 2597"/>
              <a:gd name="T35" fmla="*/ 682 h 2914"/>
              <a:gd name="T36" fmla="*/ 1931 w 2597"/>
              <a:gd name="T37" fmla="*/ 807 h 2914"/>
              <a:gd name="T38" fmla="*/ 1985 w 2597"/>
              <a:gd name="T39" fmla="*/ 861 h 2914"/>
              <a:gd name="T40" fmla="*/ 2003 w 2597"/>
              <a:gd name="T41" fmla="*/ 1085 h 2914"/>
              <a:gd name="T42" fmla="*/ 2597 w 2597"/>
              <a:gd name="T43" fmla="*/ 2377 h 2914"/>
              <a:gd name="T44" fmla="*/ 2597 w 2597"/>
              <a:gd name="T45" fmla="*/ 2848 h 2914"/>
              <a:gd name="T46" fmla="*/ 2530 w 2597"/>
              <a:gd name="T47" fmla="*/ 2914 h 2914"/>
              <a:gd name="T48" fmla="*/ 66 w 2597"/>
              <a:gd name="T49" fmla="*/ 2914 h 2914"/>
              <a:gd name="T50" fmla="*/ 0 w 2597"/>
              <a:gd name="T51" fmla="*/ 2848 h 2914"/>
              <a:gd name="T52" fmla="*/ 0 w 2597"/>
              <a:gd name="T53" fmla="*/ 2377 h 2914"/>
              <a:gd name="T54" fmla="*/ 294 w 2597"/>
              <a:gd name="T55" fmla="*/ 1942 h 2914"/>
              <a:gd name="T56" fmla="*/ 877 w 2597"/>
              <a:gd name="T57" fmla="*/ 1709 h 2914"/>
              <a:gd name="T58" fmla="*/ 929 w 2597"/>
              <a:gd name="T59" fmla="*/ 1710 h 2914"/>
              <a:gd name="T60" fmla="*/ 965 w 2597"/>
              <a:gd name="T61" fmla="*/ 1748 h 2914"/>
              <a:gd name="T62" fmla="*/ 1111 w 2597"/>
              <a:gd name="T63" fmla="*/ 2153 h 2914"/>
              <a:gd name="T64" fmla="*/ 1140 w 2597"/>
              <a:gd name="T65" fmla="*/ 2070 h 2914"/>
              <a:gd name="T66" fmla="*/ 1094 w 2597"/>
              <a:gd name="T67" fmla="*/ 1957 h 2914"/>
              <a:gd name="T68" fmla="*/ 1101 w 2597"/>
              <a:gd name="T69" fmla="*/ 1895 h 2914"/>
              <a:gd name="T70" fmla="*/ 1156 w 2597"/>
              <a:gd name="T71" fmla="*/ 1865 h 2914"/>
              <a:gd name="T72" fmla="*/ 1441 w 2597"/>
              <a:gd name="T73" fmla="*/ 1865 h 2914"/>
              <a:gd name="T74" fmla="*/ 1496 w 2597"/>
              <a:gd name="T75" fmla="*/ 1895 h 2914"/>
              <a:gd name="T76" fmla="*/ 1502 w 2597"/>
              <a:gd name="T77" fmla="*/ 1957 h 2914"/>
              <a:gd name="T78" fmla="*/ 1456 w 2597"/>
              <a:gd name="T79" fmla="*/ 2070 h 2914"/>
              <a:gd name="T80" fmla="*/ 1485 w 2597"/>
              <a:gd name="T81" fmla="*/ 2153 h 2914"/>
              <a:gd name="T82" fmla="*/ 1632 w 2597"/>
              <a:gd name="T83" fmla="*/ 1748 h 2914"/>
              <a:gd name="T84" fmla="*/ 1667 w 2597"/>
              <a:gd name="T85" fmla="*/ 1710 h 2914"/>
              <a:gd name="T86" fmla="*/ 1719 w 2597"/>
              <a:gd name="T87" fmla="*/ 1709 h 2914"/>
              <a:gd name="T88" fmla="*/ 2302 w 2597"/>
              <a:gd name="T89" fmla="*/ 1942 h 2914"/>
              <a:gd name="T90" fmla="*/ 2597 w 2597"/>
              <a:gd name="T91" fmla="*/ 2377 h 2914"/>
              <a:gd name="T92" fmla="*/ 2242 w 2597"/>
              <a:gd name="T93" fmla="*/ 2428 h 2914"/>
              <a:gd name="T94" fmla="*/ 2175 w 2597"/>
              <a:gd name="T95" fmla="*/ 2362 h 2914"/>
              <a:gd name="T96" fmla="*/ 1727 w 2597"/>
              <a:gd name="T97" fmla="*/ 2362 h 2914"/>
              <a:gd name="T98" fmla="*/ 1661 w 2597"/>
              <a:gd name="T99" fmla="*/ 2428 h 2914"/>
              <a:gd name="T100" fmla="*/ 1661 w 2597"/>
              <a:gd name="T101" fmla="*/ 2636 h 2914"/>
              <a:gd name="T102" fmla="*/ 1727 w 2597"/>
              <a:gd name="T103" fmla="*/ 2703 h 2914"/>
              <a:gd name="T104" fmla="*/ 2175 w 2597"/>
              <a:gd name="T105" fmla="*/ 2703 h 2914"/>
              <a:gd name="T106" fmla="*/ 2242 w 2597"/>
              <a:gd name="T107" fmla="*/ 2636 h 2914"/>
              <a:gd name="T108" fmla="*/ 2242 w 2597"/>
              <a:gd name="T109" fmla="*/ 2428 h 2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597" h="2914">
                <a:moveTo>
                  <a:pt x="2003" y="1085"/>
                </a:moveTo>
                <a:cubicBezTo>
                  <a:pt x="1958" y="1259"/>
                  <a:pt x="1852" y="1297"/>
                  <a:pt x="1796" y="1305"/>
                </a:cubicBezTo>
                <a:cubicBezTo>
                  <a:pt x="1761" y="1374"/>
                  <a:pt x="1684" y="1516"/>
                  <a:pt x="1608" y="1588"/>
                </a:cubicBezTo>
                <a:cubicBezTo>
                  <a:pt x="1577" y="1616"/>
                  <a:pt x="1538" y="1641"/>
                  <a:pt x="1490" y="1660"/>
                </a:cubicBezTo>
                <a:cubicBezTo>
                  <a:pt x="1429" y="1684"/>
                  <a:pt x="1364" y="1696"/>
                  <a:pt x="1298" y="1696"/>
                </a:cubicBezTo>
                <a:cubicBezTo>
                  <a:pt x="1232" y="1696"/>
                  <a:pt x="1168" y="1684"/>
                  <a:pt x="1107" y="1660"/>
                </a:cubicBezTo>
                <a:cubicBezTo>
                  <a:pt x="1059" y="1641"/>
                  <a:pt x="1019" y="1616"/>
                  <a:pt x="989" y="1588"/>
                </a:cubicBezTo>
                <a:cubicBezTo>
                  <a:pt x="912" y="1516"/>
                  <a:pt x="836" y="1374"/>
                  <a:pt x="801" y="1305"/>
                </a:cubicBezTo>
                <a:cubicBezTo>
                  <a:pt x="744" y="1297"/>
                  <a:pt x="638" y="1259"/>
                  <a:pt x="593" y="1085"/>
                </a:cubicBezTo>
                <a:cubicBezTo>
                  <a:pt x="569" y="993"/>
                  <a:pt x="575" y="917"/>
                  <a:pt x="611" y="861"/>
                </a:cubicBezTo>
                <a:cubicBezTo>
                  <a:pt x="628" y="836"/>
                  <a:pt x="647" y="819"/>
                  <a:pt x="665" y="807"/>
                </a:cubicBezTo>
                <a:cubicBezTo>
                  <a:pt x="665" y="789"/>
                  <a:pt x="666" y="765"/>
                  <a:pt x="668" y="739"/>
                </a:cubicBezTo>
                <a:cubicBezTo>
                  <a:pt x="636" y="693"/>
                  <a:pt x="591" y="595"/>
                  <a:pt x="646" y="436"/>
                </a:cubicBezTo>
                <a:cubicBezTo>
                  <a:pt x="705" y="267"/>
                  <a:pt x="837" y="241"/>
                  <a:pt x="900" y="239"/>
                </a:cubicBezTo>
                <a:cubicBezTo>
                  <a:pt x="922" y="199"/>
                  <a:pt x="963" y="142"/>
                  <a:pt x="1037" y="90"/>
                </a:cubicBezTo>
                <a:cubicBezTo>
                  <a:pt x="1119" y="32"/>
                  <a:pt x="1226" y="0"/>
                  <a:pt x="1338" y="0"/>
                </a:cubicBezTo>
                <a:cubicBezTo>
                  <a:pt x="1477" y="0"/>
                  <a:pt x="1616" y="49"/>
                  <a:pt x="1741" y="141"/>
                </a:cubicBezTo>
                <a:cubicBezTo>
                  <a:pt x="1944" y="290"/>
                  <a:pt x="1926" y="622"/>
                  <a:pt x="1922" y="682"/>
                </a:cubicBezTo>
                <a:cubicBezTo>
                  <a:pt x="1929" y="732"/>
                  <a:pt x="1931" y="776"/>
                  <a:pt x="1931" y="807"/>
                </a:cubicBezTo>
                <a:cubicBezTo>
                  <a:pt x="1949" y="819"/>
                  <a:pt x="1969" y="836"/>
                  <a:pt x="1985" y="861"/>
                </a:cubicBezTo>
                <a:cubicBezTo>
                  <a:pt x="2021" y="917"/>
                  <a:pt x="2028" y="993"/>
                  <a:pt x="2003" y="1085"/>
                </a:cubicBezTo>
                <a:close/>
                <a:moveTo>
                  <a:pt x="2597" y="2377"/>
                </a:moveTo>
                <a:lnTo>
                  <a:pt x="2597" y="2848"/>
                </a:lnTo>
                <a:cubicBezTo>
                  <a:pt x="2597" y="2885"/>
                  <a:pt x="2567" y="2914"/>
                  <a:pt x="2530" y="2914"/>
                </a:cubicBezTo>
                <a:lnTo>
                  <a:pt x="66" y="2914"/>
                </a:lnTo>
                <a:cubicBezTo>
                  <a:pt x="30" y="2914"/>
                  <a:pt x="0" y="2885"/>
                  <a:pt x="0" y="2848"/>
                </a:cubicBezTo>
                <a:lnTo>
                  <a:pt x="0" y="2377"/>
                </a:lnTo>
                <a:cubicBezTo>
                  <a:pt x="0" y="2184"/>
                  <a:pt x="115" y="2014"/>
                  <a:pt x="294" y="1942"/>
                </a:cubicBezTo>
                <a:lnTo>
                  <a:pt x="877" y="1709"/>
                </a:lnTo>
                <a:cubicBezTo>
                  <a:pt x="894" y="1702"/>
                  <a:pt x="913" y="1703"/>
                  <a:pt x="929" y="1710"/>
                </a:cubicBezTo>
                <a:cubicBezTo>
                  <a:pt x="946" y="1717"/>
                  <a:pt x="959" y="1731"/>
                  <a:pt x="965" y="1748"/>
                </a:cubicBezTo>
                <a:lnTo>
                  <a:pt x="1111" y="2153"/>
                </a:lnTo>
                <a:lnTo>
                  <a:pt x="1140" y="2070"/>
                </a:lnTo>
                <a:lnTo>
                  <a:pt x="1094" y="1957"/>
                </a:lnTo>
                <a:cubicBezTo>
                  <a:pt x="1086" y="1936"/>
                  <a:pt x="1088" y="1913"/>
                  <a:pt x="1101" y="1895"/>
                </a:cubicBezTo>
                <a:cubicBezTo>
                  <a:pt x="1113" y="1876"/>
                  <a:pt x="1134" y="1865"/>
                  <a:pt x="1156" y="1865"/>
                </a:cubicBezTo>
                <a:lnTo>
                  <a:pt x="1441" y="1865"/>
                </a:lnTo>
                <a:cubicBezTo>
                  <a:pt x="1463" y="1865"/>
                  <a:pt x="1484" y="1876"/>
                  <a:pt x="1496" y="1895"/>
                </a:cubicBezTo>
                <a:cubicBezTo>
                  <a:pt x="1508" y="1913"/>
                  <a:pt x="1511" y="1936"/>
                  <a:pt x="1502" y="1957"/>
                </a:cubicBezTo>
                <a:lnTo>
                  <a:pt x="1456" y="2070"/>
                </a:lnTo>
                <a:lnTo>
                  <a:pt x="1485" y="2153"/>
                </a:lnTo>
                <a:lnTo>
                  <a:pt x="1632" y="1748"/>
                </a:lnTo>
                <a:cubicBezTo>
                  <a:pt x="1638" y="1731"/>
                  <a:pt x="1651" y="1717"/>
                  <a:pt x="1667" y="1710"/>
                </a:cubicBezTo>
                <a:cubicBezTo>
                  <a:pt x="1684" y="1703"/>
                  <a:pt x="1702" y="1702"/>
                  <a:pt x="1719" y="1709"/>
                </a:cubicBezTo>
                <a:lnTo>
                  <a:pt x="2302" y="1942"/>
                </a:lnTo>
                <a:cubicBezTo>
                  <a:pt x="2481" y="2014"/>
                  <a:pt x="2597" y="2184"/>
                  <a:pt x="2597" y="2377"/>
                </a:cubicBezTo>
                <a:close/>
                <a:moveTo>
                  <a:pt x="2242" y="2428"/>
                </a:moveTo>
                <a:cubicBezTo>
                  <a:pt x="2242" y="2392"/>
                  <a:pt x="2212" y="2362"/>
                  <a:pt x="2175" y="2362"/>
                </a:cubicBezTo>
                <a:lnTo>
                  <a:pt x="1727" y="2362"/>
                </a:lnTo>
                <a:cubicBezTo>
                  <a:pt x="1691" y="2362"/>
                  <a:pt x="1661" y="2392"/>
                  <a:pt x="1661" y="2428"/>
                </a:cubicBezTo>
                <a:lnTo>
                  <a:pt x="1661" y="2636"/>
                </a:lnTo>
                <a:cubicBezTo>
                  <a:pt x="1661" y="2673"/>
                  <a:pt x="1691" y="2703"/>
                  <a:pt x="1727" y="2703"/>
                </a:cubicBezTo>
                <a:lnTo>
                  <a:pt x="2175" y="2703"/>
                </a:lnTo>
                <a:cubicBezTo>
                  <a:pt x="2212" y="2703"/>
                  <a:pt x="2242" y="2673"/>
                  <a:pt x="2242" y="2636"/>
                </a:cubicBezTo>
                <a:lnTo>
                  <a:pt x="2242" y="242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old-computer-screen-and-keyboard_77334"/>
          <p:cNvSpPr>
            <a:spLocks noChangeAspect="1"/>
          </p:cNvSpPr>
          <p:nvPr/>
        </p:nvSpPr>
        <p:spPr bwMode="auto">
          <a:xfrm>
            <a:off x="2604727" y="1388016"/>
            <a:ext cx="609685" cy="476438"/>
          </a:xfrm>
          <a:custGeom>
            <a:avLst/>
            <a:gdLst>
              <a:gd name="connsiteX0" fmla="*/ 265953 w 601810"/>
              <a:gd name="connsiteY0" fmla="*/ 422068 h 470285"/>
              <a:gd name="connsiteX1" fmla="*/ 336548 w 601810"/>
              <a:gd name="connsiteY1" fmla="*/ 422068 h 470285"/>
              <a:gd name="connsiteX2" fmla="*/ 347740 w 601810"/>
              <a:gd name="connsiteY2" fmla="*/ 432430 h 470285"/>
              <a:gd name="connsiteX3" fmla="*/ 336548 w 601810"/>
              <a:gd name="connsiteY3" fmla="*/ 442791 h 470285"/>
              <a:gd name="connsiteX4" fmla="*/ 265953 w 601810"/>
              <a:gd name="connsiteY4" fmla="*/ 442791 h 470285"/>
              <a:gd name="connsiteX5" fmla="*/ 254761 w 601810"/>
              <a:gd name="connsiteY5" fmla="*/ 432430 h 470285"/>
              <a:gd name="connsiteX6" fmla="*/ 265953 w 601810"/>
              <a:gd name="connsiteY6" fmla="*/ 422068 h 470285"/>
              <a:gd name="connsiteX7" fmla="*/ 40465 w 601810"/>
              <a:gd name="connsiteY7" fmla="*/ 405804 h 470285"/>
              <a:gd name="connsiteX8" fmla="*/ 12053 w 601810"/>
              <a:gd name="connsiteY8" fmla="*/ 432456 h 470285"/>
              <a:gd name="connsiteX9" fmla="*/ 40465 w 601810"/>
              <a:gd name="connsiteY9" fmla="*/ 459108 h 470285"/>
              <a:gd name="connsiteX10" fmla="*/ 562206 w 601810"/>
              <a:gd name="connsiteY10" fmla="*/ 459108 h 470285"/>
              <a:gd name="connsiteX11" fmla="*/ 590618 w 601810"/>
              <a:gd name="connsiteY11" fmla="*/ 431596 h 470285"/>
              <a:gd name="connsiteX12" fmla="*/ 562206 w 601810"/>
              <a:gd name="connsiteY12" fmla="*/ 405804 h 470285"/>
              <a:gd name="connsiteX13" fmla="*/ 84342 w 601810"/>
              <a:gd name="connsiteY13" fmla="*/ 66195 h 470285"/>
              <a:gd name="connsiteX14" fmla="*/ 72289 w 601810"/>
              <a:gd name="connsiteY14" fmla="*/ 78232 h 470285"/>
              <a:gd name="connsiteX15" fmla="*/ 72289 w 601810"/>
              <a:gd name="connsiteY15" fmla="*/ 314685 h 470285"/>
              <a:gd name="connsiteX16" fmla="*/ 84342 w 601810"/>
              <a:gd name="connsiteY16" fmla="*/ 326722 h 470285"/>
              <a:gd name="connsiteX17" fmla="*/ 516532 w 601810"/>
              <a:gd name="connsiteY17" fmla="*/ 326722 h 470285"/>
              <a:gd name="connsiteX18" fmla="*/ 527724 w 601810"/>
              <a:gd name="connsiteY18" fmla="*/ 314685 h 470285"/>
              <a:gd name="connsiteX19" fmla="*/ 527724 w 601810"/>
              <a:gd name="connsiteY19" fmla="*/ 78232 h 470285"/>
              <a:gd name="connsiteX20" fmla="*/ 516532 w 601810"/>
              <a:gd name="connsiteY20" fmla="*/ 66195 h 470285"/>
              <a:gd name="connsiteX21" fmla="*/ 66263 w 601810"/>
              <a:gd name="connsiteY21" fmla="*/ 54157 h 470285"/>
              <a:gd name="connsiteX22" fmla="*/ 533750 w 601810"/>
              <a:gd name="connsiteY22" fmla="*/ 54157 h 470285"/>
              <a:gd name="connsiteX23" fmla="*/ 539777 w 601810"/>
              <a:gd name="connsiteY23" fmla="*/ 60176 h 470285"/>
              <a:gd name="connsiteX24" fmla="*/ 539777 w 601810"/>
              <a:gd name="connsiteY24" fmla="*/ 332741 h 470285"/>
              <a:gd name="connsiteX25" fmla="*/ 533750 w 601810"/>
              <a:gd name="connsiteY25" fmla="*/ 338760 h 470285"/>
              <a:gd name="connsiteX26" fmla="*/ 66263 w 601810"/>
              <a:gd name="connsiteY26" fmla="*/ 338760 h 470285"/>
              <a:gd name="connsiteX27" fmla="*/ 60236 w 601810"/>
              <a:gd name="connsiteY27" fmla="*/ 332741 h 470285"/>
              <a:gd name="connsiteX28" fmla="*/ 60236 w 601810"/>
              <a:gd name="connsiteY28" fmla="*/ 60176 h 470285"/>
              <a:gd name="connsiteX29" fmla="*/ 66263 w 601810"/>
              <a:gd name="connsiteY29" fmla="*/ 54157 h 470285"/>
              <a:gd name="connsiteX30" fmla="*/ 80069 w 601810"/>
              <a:gd name="connsiteY30" fmla="*/ 24933 h 470285"/>
              <a:gd name="connsiteX31" fmla="*/ 30134 w 601810"/>
              <a:gd name="connsiteY31" fmla="*/ 73939 h 470285"/>
              <a:gd name="connsiteX32" fmla="*/ 30134 w 601810"/>
              <a:gd name="connsiteY32" fmla="*/ 327566 h 470285"/>
              <a:gd name="connsiteX33" fmla="*/ 80069 w 601810"/>
              <a:gd name="connsiteY33" fmla="*/ 376572 h 470285"/>
              <a:gd name="connsiteX34" fmla="*/ 521741 w 601810"/>
              <a:gd name="connsiteY34" fmla="*/ 376572 h 470285"/>
              <a:gd name="connsiteX35" fmla="*/ 571676 w 601810"/>
              <a:gd name="connsiteY35" fmla="*/ 327566 h 470285"/>
              <a:gd name="connsiteX36" fmla="*/ 571676 w 601810"/>
              <a:gd name="connsiteY36" fmla="*/ 73939 h 470285"/>
              <a:gd name="connsiteX37" fmla="*/ 521741 w 601810"/>
              <a:gd name="connsiteY37" fmla="*/ 24933 h 470285"/>
              <a:gd name="connsiteX38" fmla="*/ 80069 w 601810"/>
              <a:gd name="connsiteY38" fmla="*/ 0 h 470285"/>
              <a:gd name="connsiteX39" fmla="*/ 521741 w 601810"/>
              <a:gd name="connsiteY39" fmla="*/ 0 h 470285"/>
              <a:gd name="connsiteX40" fmla="*/ 596644 w 601810"/>
              <a:gd name="connsiteY40" fmla="*/ 73939 h 470285"/>
              <a:gd name="connsiteX41" fmla="*/ 596644 w 601810"/>
              <a:gd name="connsiteY41" fmla="*/ 327566 h 470285"/>
              <a:gd name="connsiteX42" fmla="*/ 554457 w 601810"/>
              <a:gd name="connsiteY42" fmla="*/ 393767 h 470285"/>
              <a:gd name="connsiteX43" fmla="*/ 562206 w 601810"/>
              <a:gd name="connsiteY43" fmla="*/ 393767 h 470285"/>
              <a:gd name="connsiteX44" fmla="*/ 601810 w 601810"/>
              <a:gd name="connsiteY44" fmla="*/ 429877 h 470285"/>
              <a:gd name="connsiteX45" fmla="*/ 601810 w 601810"/>
              <a:gd name="connsiteY45" fmla="*/ 434175 h 470285"/>
              <a:gd name="connsiteX46" fmla="*/ 562206 w 601810"/>
              <a:gd name="connsiteY46" fmla="*/ 470285 h 470285"/>
              <a:gd name="connsiteX47" fmla="*/ 40465 w 601810"/>
              <a:gd name="connsiteY47" fmla="*/ 470285 h 470285"/>
              <a:gd name="connsiteX48" fmla="*/ 861 w 601810"/>
              <a:gd name="connsiteY48" fmla="*/ 434175 h 470285"/>
              <a:gd name="connsiteX49" fmla="*/ 0 w 601810"/>
              <a:gd name="connsiteY49" fmla="*/ 434175 h 470285"/>
              <a:gd name="connsiteX50" fmla="*/ 0 w 601810"/>
              <a:gd name="connsiteY50" fmla="*/ 429877 h 470285"/>
              <a:gd name="connsiteX51" fmla="*/ 861 w 601810"/>
              <a:gd name="connsiteY51" fmla="*/ 429877 h 470285"/>
              <a:gd name="connsiteX52" fmla="*/ 40465 w 601810"/>
              <a:gd name="connsiteY52" fmla="*/ 393767 h 470285"/>
              <a:gd name="connsiteX53" fmla="*/ 48214 w 601810"/>
              <a:gd name="connsiteY53" fmla="*/ 393767 h 470285"/>
              <a:gd name="connsiteX54" fmla="*/ 6027 w 601810"/>
              <a:gd name="connsiteY54" fmla="*/ 327566 h 470285"/>
              <a:gd name="connsiteX55" fmla="*/ 6027 w 601810"/>
              <a:gd name="connsiteY55" fmla="*/ 73939 h 470285"/>
              <a:gd name="connsiteX56" fmla="*/ 80069 w 601810"/>
              <a:gd name="connsiteY56" fmla="*/ 0 h 47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601810" h="470285">
                <a:moveTo>
                  <a:pt x="265953" y="422068"/>
                </a:moveTo>
                <a:lnTo>
                  <a:pt x="336548" y="422068"/>
                </a:lnTo>
                <a:cubicBezTo>
                  <a:pt x="342574" y="422068"/>
                  <a:pt x="347740" y="426385"/>
                  <a:pt x="347740" y="432430"/>
                </a:cubicBezTo>
                <a:cubicBezTo>
                  <a:pt x="347740" y="437610"/>
                  <a:pt x="342574" y="442791"/>
                  <a:pt x="336548" y="442791"/>
                </a:cubicBezTo>
                <a:lnTo>
                  <a:pt x="265953" y="442791"/>
                </a:lnTo>
                <a:cubicBezTo>
                  <a:pt x="259066" y="442791"/>
                  <a:pt x="254761" y="437610"/>
                  <a:pt x="254761" y="432430"/>
                </a:cubicBezTo>
                <a:cubicBezTo>
                  <a:pt x="254761" y="426385"/>
                  <a:pt x="259066" y="422068"/>
                  <a:pt x="265953" y="422068"/>
                </a:cubicBezTo>
                <a:close/>
                <a:moveTo>
                  <a:pt x="40465" y="405804"/>
                </a:moveTo>
                <a:cubicBezTo>
                  <a:pt x="24968" y="405804"/>
                  <a:pt x="12914" y="416980"/>
                  <a:pt x="12053" y="432456"/>
                </a:cubicBezTo>
                <a:cubicBezTo>
                  <a:pt x="12914" y="447072"/>
                  <a:pt x="24968" y="459108"/>
                  <a:pt x="40465" y="459108"/>
                </a:cubicBezTo>
                <a:lnTo>
                  <a:pt x="562206" y="459108"/>
                </a:lnTo>
                <a:cubicBezTo>
                  <a:pt x="576842" y="459108"/>
                  <a:pt x="588896" y="447072"/>
                  <a:pt x="590618" y="431596"/>
                </a:cubicBezTo>
                <a:cubicBezTo>
                  <a:pt x="589757" y="416980"/>
                  <a:pt x="576842" y="405804"/>
                  <a:pt x="562206" y="405804"/>
                </a:cubicBezTo>
                <a:close/>
                <a:moveTo>
                  <a:pt x="84342" y="66195"/>
                </a:moveTo>
                <a:cubicBezTo>
                  <a:pt x="77455" y="66195"/>
                  <a:pt x="72289" y="71354"/>
                  <a:pt x="72289" y="78232"/>
                </a:cubicBezTo>
                <a:lnTo>
                  <a:pt x="72289" y="314685"/>
                </a:lnTo>
                <a:cubicBezTo>
                  <a:pt x="72289" y="321563"/>
                  <a:pt x="77455" y="326722"/>
                  <a:pt x="84342" y="326722"/>
                </a:cubicBezTo>
                <a:lnTo>
                  <a:pt x="516532" y="326722"/>
                </a:lnTo>
                <a:cubicBezTo>
                  <a:pt x="522558" y="326722"/>
                  <a:pt x="527724" y="321563"/>
                  <a:pt x="527724" y="314685"/>
                </a:cubicBezTo>
                <a:lnTo>
                  <a:pt x="527724" y="78232"/>
                </a:lnTo>
                <a:cubicBezTo>
                  <a:pt x="527724" y="71354"/>
                  <a:pt x="522558" y="66195"/>
                  <a:pt x="516532" y="66195"/>
                </a:cubicBezTo>
                <a:close/>
                <a:moveTo>
                  <a:pt x="66263" y="54157"/>
                </a:moveTo>
                <a:lnTo>
                  <a:pt x="533750" y="54157"/>
                </a:lnTo>
                <a:cubicBezTo>
                  <a:pt x="537194" y="54157"/>
                  <a:pt x="539777" y="56736"/>
                  <a:pt x="539777" y="60176"/>
                </a:cubicBezTo>
                <a:lnTo>
                  <a:pt x="539777" y="332741"/>
                </a:lnTo>
                <a:cubicBezTo>
                  <a:pt x="539777" y="336181"/>
                  <a:pt x="537194" y="338760"/>
                  <a:pt x="533750" y="338760"/>
                </a:cubicBezTo>
                <a:lnTo>
                  <a:pt x="66263" y="338760"/>
                </a:lnTo>
                <a:cubicBezTo>
                  <a:pt x="62819" y="338760"/>
                  <a:pt x="60236" y="336181"/>
                  <a:pt x="60236" y="332741"/>
                </a:cubicBezTo>
                <a:lnTo>
                  <a:pt x="60236" y="60176"/>
                </a:lnTo>
                <a:cubicBezTo>
                  <a:pt x="60236" y="56736"/>
                  <a:pt x="62819" y="54157"/>
                  <a:pt x="66263" y="54157"/>
                </a:cubicBezTo>
                <a:close/>
                <a:moveTo>
                  <a:pt x="80069" y="24933"/>
                </a:moveTo>
                <a:cubicBezTo>
                  <a:pt x="52518" y="24933"/>
                  <a:pt x="30134" y="47286"/>
                  <a:pt x="30134" y="73939"/>
                </a:cubicBezTo>
                <a:lnTo>
                  <a:pt x="30134" y="327566"/>
                </a:lnTo>
                <a:cubicBezTo>
                  <a:pt x="30134" y="355078"/>
                  <a:pt x="52518" y="376572"/>
                  <a:pt x="80069" y="376572"/>
                </a:cubicBezTo>
                <a:lnTo>
                  <a:pt x="521741" y="376572"/>
                </a:lnTo>
                <a:cubicBezTo>
                  <a:pt x="549292" y="376572"/>
                  <a:pt x="571676" y="355078"/>
                  <a:pt x="571676" y="327566"/>
                </a:cubicBezTo>
                <a:lnTo>
                  <a:pt x="571676" y="73939"/>
                </a:lnTo>
                <a:cubicBezTo>
                  <a:pt x="571676" y="47286"/>
                  <a:pt x="549292" y="24933"/>
                  <a:pt x="521741" y="24933"/>
                </a:cubicBezTo>
                <a:close/>
                <a:moveTo>
                  <a:pt x="80069" y="0"/>
                </a:moveTo>
                <a:lnTo>
                  <a:pt x="521741" y="0"/>
                </a:lnTo>
                <a:cubicBezTo>
                  <a:pt x="563067" y="0"/>
                  <a:pt x="596644" y="33530"/>
                  <a:pt x="596644" y="73939"/>
                </a:cubicBezTo>
                <a:lnTo>
                  <a:pt x="596644" y="327566"/>
                </a:lnTo>
                <a:cubicBezTo>
                  <a:pt x="596644" y="356798"/>
                  <a:pt x="579425" y="381730"/>
                  <a:pt x="554457" y="393767"/>
                </a:cubicBezTo>
                <a:lnTo>
                  <a:pt x="562206" y="393767"/>
                </a:lnTo>
                <a:cubicBezTo>
                  <a:pt x="582008" y="393767"/>
                  <a:pt x="599227" y="410102"/>
                  <a:pt x="601810" y="429877"/>
                </a:cubicBezTo>
                <a:lnTo>
                  <a:pt x="601810" y="434175"/>
                </a:lnTo>
                <a:cubicBezTo>
                  <a:pt x="599227" y="454809"/>
                  <a:pt x="582008" y="470285"/>
                  <a:pt x="562206" y="470285"/>
                </a:cubicBezTo>
                <a:lnTo>
                  <a:pt x="40465" y="470285"/>
                </a:lnTo>
                <a:cubicBezTo>
                  <a:pt x="19802" y="470285"/>
                  <a:pt x="2583" y="454809"/>
                  <a:pt x="861" y="434175"/>
                </a:cubicBezTo>
                <a:lnTo>
                  <a:pt x="0" y="434175"/>
                </a:lnTo>
                <a:lnTo>
                  <a:pt x="0" y="429877"/>
                </a:lnTo>
                <a:lnTo>
                  <a:pt x="861" y="429877"/>
                </a:lnTo>
                <a:cubicBezTo>
                  <a:pt x="2583" y="409243"/>
                  <a:pt x="19802" y="393767"/>
                  <a:pt x="40465" y="393767"/>
                </a:cubicBezTo>
                <a:lnTo>
                  <a:pt x="48214" y="393767"/>
                </a:lnTo>
                <a:cubicBezTo>
                  <a:pt x="23246" y="381730"/>
                  <a:pt x="6027" y="356798"/>
                  <a:pt x="6027" y="327566"/>
                </a:cubicBezTo>
                <a:lnTo>
                  <a:pt x="6027" y="73939"/>
                </a:lnTo>
                <a:cubicBezTo>
                  <a:pt x="6027" y="33530"/>
                  <a:pt x="39604" y="0"/>
                  <a:pt x="800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6" name="文本框 15"/>
          <p:cNvSpPr txBox="1"/>
          <p:nvPr/>
        </p:nvSpPr>
        <p:spPr>
          <a:xfrm>
            <a:off x="2131378" y="2044720"/>
            <a:ext cx="19536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800" dirty="0">
                <a:solidFill>
                  <a:srgbClr val="FFFF00"/>
                </a:solidFill>
                <a:uFillTx/>
                <a:sym typeface="+mn-ea"/>
              </a:rPr>
              <a:t>前台界面</a:t>
            </a:r>
            <a:endParaRPr lang="zh-CN" altLang="en-US" sz="2800" dirty="0">
              <a:solidFill>
                <a:srgbClr val="FFFF00"/>
              </a:solidFill>
              <a:uFillTx/>
              <a:sym typeface="+mn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127765" y="2073930"/>
            <a:ext cx="19308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800" dirty="0">
                <a:solidFill>
                  <a:srgbClr val="FFFF00"/>
                </a:solidFill>
                <a:uFillTx/>
                <a:sym typeface="+mn-ea"/>
              </a:rPr>
              <a:t>后台界面</a:t>
            </a:r>
            <a:endParaRPr lang="zh-CN" altLang="en-US" sz="2800" dirty="0">
              <a:solidFill>
                <a:srgbClr val="FFFF00"/>
              </a:solidFill>
              <a:uFillTx/>
              <a:sym typeface="+mn-ea"/>
            </a:endParaRPr>
          </a:p>
        </p:txBody>
      </p:sp>
      <p:pic>
        <p:nvPicPr>
          <p:cNvPr id="3" name="幻影在线教育系统前台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52425" y="2628265"/>
            <a:ext cx="5241290" cy="3568700"/>
          </a:xfrm>
          <a:prstGeom prst="rect">
            <a:avLst/>
          </a:prstGeom>
        </p:spPr>
      </p:pic>
      <p:pic>
        <p:nvPicPr>
          <p:cNvPr id="4" name="幻影在线教育系统后台">
            <a:hlinkClick r:id="" action="ppaction://media"/>
          </p:cNvPr>
          <p:cNvPicPr/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38875" y="2640330"/>
            <a:ext cx="5720715" cy="3508375"/>
          </a:xfrm>
          <a:prstGeom prst="rect">
            <a:avLst/>
          </a:prstGeom>
        </p:spPr>
      </p:pic>
      <p:cxnSp>
        <p:nvCxnSpPr>
          <p:cNvPr id="5" name="直接连接符 4"/>
          <p:cNvCxnSpPr/>
          <p:nvPr/>
        </p:nvCxnSpPr>
        <p:spPr>
          <a:xfrm flipH="1">
            <a:off x="5908675" y="1680845"/>
            <a:ext cx="635" cy="4644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>
                <p:cTn id="8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3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 flipV="1">
            <a:off x="-4762" y="6337935"/>
            <a:ext cx="1220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1491615" y="6410960"/>
            <a:ext cx="6400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标题</a:t>
            </a:r>
            <a:endParaRPr lang="zh-CN" altLang="en-US">
              <a:solidFill>
                <a:schemeClr val="bg1">
                  <a:lumMod val="50000"/>
                </a:schemeClr>
              </a:solidFill>
              <a:uFillTx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972435" y="6410960"/>
            <a:ext cx="1325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项目技术点</a:t>
            </a:r>
            <a:endParaRPr lang="zh-CN" altLang="en-US">
              <a:solidFill>
                <a:schemeClr val="bg1">
                  <a:lumMod val="50000"/>
                </a:schemeClr>
              </a:solidFill>
              <a:uFillTx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142230" y="6410960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项目功能</a:t>
            </a:r>
            <a:endParaRPr lang="zh-CN" altLang="en-US">
              <a:solidFill>
                <a:schemeClr val="bg1">
                  <a:lumMod val="50000"/>
                </a:schemeClr>
              </a:solidFill>
              <a:uFillTx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119620" y="6410960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视频展示</a:t>
            </a:r>
            <a:endParaRPr lang="zh-CN" altLang="en-US">
              <a:solidFill>
                <a:schemeClr val="bg1">
                  <a:lumMod val="50000"/>
                </a:schemeClr>
              </a:solidFill>
              <a:uFillTx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093200" y="6410960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olidFill>
                  <a:schemeClr val="bg1"/>
                </a:solidFill>
                <a:uFillTx/>
              </a:rPr>
              <a:t>总结体会</a:t>
            </a:r>
            <a:endParaRPr lang="zh-CN" altLang="en-US">
              <a:solidFill>
                <a:schemeClr val="bg1"/>
              </a:solidFill>
              <a:uFillTx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2131378" y="6598285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4313873" y="6595110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V="1">
            <a:off x="6239193" y="6595110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V="1">
            <a:off x="8216583" y="6598285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2021840" y="2174240"/>
            <a:ext cx="8148320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endParaRPr lang="en-US" altLang="zh-CN" sz="3200" dirty="0">
              <a:solidFill>
                <a:schemeClr val="bg1"/>
              </a:solidFill>
              <a:uFillTx/>
            </a:endParaRPr>
          </a:p>
          <a:p>
            <a:r>
              <a:rPr lang="zh-CN" altLang="en-US" sz="3200" dirty="0">
                <a:solidFill>
                  <a:schemeClr val="bg1"/>
                </a:solidFill>
                <a:uFillTx/>
                <a:sym typeface="+mn-ea"/>
              </a:rPr>
              <a:t>        在搭建这个项目的时候学到了许多，但也遇到了很多问题 ，如</a:t>
            </a:r>
            <a:r>
              <a:rPr lang="zh-CN" altLang="en-US" sz="3200" b="1" dirty="0">
                <a:solidFill>
                  <a:srgbClr val="FFFF00"/>
                </a:solidFill>
                <a:uFillTx/>
                <a:sym typeface="+mn-ea"/>
              </a:rPr>
              <a:t>跨域问题，</a:t>
            </a:r>
            <a:r>
              <a:rPr lang="en-US" altLang="zh-CN" sz="3200" b="1" dirty="0">
                <a:solidFill>
                  <a:srgbClr val="FFFF00"/>
                </a:solidFill>
                <a:uFillTx/>
                <a:sym typeface="+mn-ea"/>
              </a:rPr>
              <a:t>Maven</a:t>
            </a:r>
            <a:r>
              <a:rPr lang="zh-CN" altLang="zh-CN" sz="3200" b="1" dirty="0">
                <a:solidFill>
                  <a:srgbClr val="FFFF00"/>
                </a:solidFill>
                <a:uFillTx/>
                <a:sym typeface="+mn-ea"/>
              </a:rPr>
              <a:t>加载问题</a:t>
            </a:r>
            <a:r>
              <a:rPr lang="zh-CN" altLang="en-US" sz="3200" b="1" dirty="0">
                <a:solidFill>
                  <a:srgbClr val="FFFF00"/>
                </a:solidFill>
                <a:uFillTx/>
                <a:sym typeface="+mn-ea"/>
              </a:rPr>
              <a:t>，</a:t>
            </a:r>
            <a:r>
              <a:rPr lang="zh-CN" altLang="zh-CN" sz="3200" b="1" dirty="0">
                <a:solidFill>
                  <a:srgbClr val="FFFF00"/>
                </a:solidFill>
                <a:uFillTx/>
                <a:sym typeface="+mn-ea"/>
              </a:rPr>
              <a:t>前端路由切换问题</a:t>
            </a:r>
            <a:r>
              <a:rPr lang="zh-CN" altLang="en-US" sz="3200" b="1" dirty="0">
                <a:solidFill>
                  <a:schemeClr val="bg1"/>
                </a:solidFill>
                <a:uFillTx/>
                <a:sym typeface="+mn-ea"/>
              </a:rPr>
              <a:t>等等。</a:t>
            </a:r>
            <a:r>
              <a:rPr lang="zh-CN" altLang="en-US" sz="3200" dirty="0">
                <a:solidFill>
                  <a:schemeClr val="bg1"/>
                </a:solidFill>
                <a:uFillTx/>
                <a:sym typeface="+mn-ea"/>
              </a:rPr>
              <a:t>后来通过在网上查看相关资料问题得到了解决。</a:t>
            </a:r>
            <a:endParaRPr lang="zh-CN" altLang="en-US" sz="3200" dirty="0">
              <a:solidFill>
                <a:schemeClr val="bg1"/>
              </a:solidFill>
              <a:uFillTx/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5569585" y="2959100"/>
            <a:ext cx="10534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200" b="1" dirty="0">
                <a:solidFill>
                  <a:srgbClr val="FFFF00"/>
                </a:solidFill>
                <a:uFillTx/>
                <a:sym typeface="+mn-ea"/>
              </a:rPr>
              <a:t>谢谢</a:t>
            </a:r>
            <a:endParaRPr lang="zh-CN" altLang="en-US" sz="19900" dirty="0">
              <a:solidFill>
                <a:srgbClr val="FFFF00"/>
              </a:solidFill>
              <a:uFillTx/>
              <a:sym typeface="+mn-ea"/>
            </a:endParaRPr>
          </a:p>
        </p:txBody>
      </p:sp>
      <p:cxnSp>
        <p:nvCxnSpPr>
          <p:cNvPr id="2" name="直接连接符 1"/>
          <p:cNvCxnSpPr/>
          <p:nvPr/>
        </p:nvCxnSpPr>
        <p:spPr>
          <a:xfrm flipV="1">
            <a:off x="-4762" y="6337935"/>
            <a:ext cx="1220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1491615" y="6410960"/>
            <a:ext cx="6400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标题</a:t>
            </a:r>
            <a:endParaRPr lang="zh-CN" altLang="en-US">
              <a:solidFill>
                <a:schemeClr val="bg1">
                  <a:lumMod val="50000"/>
                </a:schemeClr>
              </a:solidFill>
              <a:uFillTx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972435" y="6410960"/>
            <a:ext cx="1325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项目技术点</a:t>
            </a:r>
            <a:endParaRPr lang="zh-CN" altLang="en-US">
              <a:solidFill>
                <a:schemeClr val="bg1">
                  <a:lumMod val="50000"/>
                </a:schemeClr>
              </a:solidFill>
              <a:uFillTx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142230" y="6410960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>
              <a:buClrTx/>
              <a:buSzTx/>
              <a:buFontTx/>
            </a:pPr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项目功能</a:t>
            </a:r>
            <a:endParaRPr lang="zh-CN" altLang="en-US">
              <a:solidFill>
                <a:schemeClr val="bg1">
                  <a:lumMod val="50000"/>
                </a:schemeClr>
              </a:solidFill>
              <a:uFillTx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119620" y="6410960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>
              <a:buClrTx/>
              <a:buSzTx/>
              <a:buFontTx/>
            </a:pPr>
            <a:r>
              <a:rPr lang="zh-CN" altLang="en-US">
                <a:solidFill>
                  <a:schemeClr val="bg1">
                    <a:lumMod val="50000"/>
                  </a:schemeClr>
                </a:solidFill>
                <a:uFillTx/>
              </a:rPr>
              <a:t>视频展示</a:t>
            </a:r>
            <a:endParaRPr lang="zh-CN" altLang="en-US">
              <a:solidFill>
                <a:schemeClr val="bg1">
                  <a:lumMod val="50000"/>
                </a:schemeClr>
              </a:solidFill>
              <a:uFillTx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093200" y="6410960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uFillTx/>
              </a:rPr>
              <a:t>总结体会</a:t>
            </a:r>
            <a:endParaRPr lang="zh-CN" altLang="en-US">
              <a:solidFill>
                <a:schemeClr val="bg1"/>
              </a:solidFill>
              <a:uFillTx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2131378" y="6598285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4313873" y="6595110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V="1">
            <a:off x="6239193" y="6595110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V="1">
            <a:off x="8216583" y="6598285"/>
            <a:ext cx="828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609</Words>
  <Application>WPS 演示</Application>
  <PresentationFormat>宽屏</PresentationFormat>
  <Paragraphs>120</Paragraphs>
  <Slides>6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Arial</vt:lpstr>
      <vt:lpstr>宋体</vt:lpstr>
      <vt:lpstr>Wingdings</vt:lpstr>
      <vt:lpstr>微软雅黑</vt:lpstr>
      <vt:lpstr>Calibri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聆厛、埖雨</cp:lastModifiedBy>
  <cp:revision>23</cp:revision>
  <dcterms:created xsi:type="dcterms:W3CDTF">2020-06-24T16:58:00Z</dcterms:created>
  <dcterms:modified xsi:type="dcterms:W3CDTF">2020-06-25T12:11:42Z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2052-11.1.0.9740</vt:lpwstr>
  </property>
</Properties>
</file>

<file path=docProps/thumbnail.jpeg>
</file>